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9"/>
  </p:notesMasterIdLst>
  <p:handoutMasterIdLst>
    <p:handoutMasterId r:id="rId10"/>
  </p:handoutMasterIdLst>
  <p:sldIdLst>
    <p:sldId id="554" r:id="rId2"/>
    <p:sldId id="536" r:id="rId3"/>
    <p:sldId id="537" r:id="rId4"/>
    <p:sldId id="538" r:id="rId5"/>
    <p:sldId id="541" r:id="rId6"/>
    <p:sldId id="543" r:id="rId7"/>
    <p:sldId id="544" r:id="rId8"/>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220" autoAdjust="0"/>
  </p:normalViewPr>
  <p:slideViewPr>
    <p:cSldViewPr>
      <p:cViewPr varScale="1">
        <p:scale>
          <a:sx n="102" d="100"/>
          <a:sy n="102" d="100"/>
        </p:scale>
        <p:origin x="121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228"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r>
              <a:rPr lang="en-US" sz="1000">
                <a:latin typeface="Arial" panose="020B0604020202020204" pitchFamily="34" charset="0"/>
                <a:cs typeface="Arial" panose="020B0604020202020204" pitchFamily="34" charset="0"/>
              </a:rPr>
              <a:t>Class - The Life Of Christ (229)</a:t>
            </a:r>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r>
              <a:rPr lang="en-US" sz="1000">
                <a:latin typeface="Arial" panose="020B0604020202020204" pitchFamily="34" charset="0"/>
                <a:cs typeface="Arial" panose="020B0604020202020204" pitchFamily="34" charset="0"/>
              </a:rPr>
              <a:t>10/7/2020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r>
              <a:rPr lang="en-US" sz="1000">
                <a:latin typeface="Arial" panose="020B0604020202020204" pitchFamily="34" charset="0"/>
                <a:cs typeface="Arial" panose="020B0604020202020204" pitchFamily="34" charset="0"/>
              </a:rPr>
              <a:t>Chris Simmons</a:t>
            </a: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BB287F88-45EE-45D4-9D26-9D128B87E348}"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r>
              <a:rPr lang="en-US"/>
              <a:t>Class - The Life Of Christ (229)</a:t>
            </a:r>
          </a:p>
        </p:txBody>
      </p:sp>
      <p:sp>
        <p:nvSpPr>
          <p:cNvPr id="3" name="Date Placeholder 2"/>
          <p:cNvSpPr>
            <a:spLocks noGrp="1"/>
          </p:cNvSpPr>
          <p:nvPr>
            <p:ph type="dt" idx="1"/>
          </p:nvPr>
        </p:nvSpPr>
        <p:spPr>
          <a:xfrm>
            <a:off x="4142962" y="0"/>
            <a:ext cx="3170583" cy="480388"/>
          </a:xfrm>
          <a:prstGeom prst="rect">
            <a:avLst/>
          </a:prstGeom>
        </p:spPr>
        <p:txBody>
          <a:bodyPr vert="horz" lIns="94851" tIns="47425" rIns="94851" bIns="47425" rtlCol="0"/>
          <a:lstStyle>
            <a:lvl1pPr algn="r">
              <a:defRPr sz="1200"/>
            </a:lvl1pPr>
          </a:lstStyle>
          <a:p>
            <a:r>
              <a:rPr lang="en-US"/>
              <a:t>10/7/2020 pm</a:t>
            </a:r>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1" tIns="47425" rIns="94851" bIns="4742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3"/>
            <a:ext cx="3170583" cy="480388"/>
          </a:xfrm>
          <a:prstGeom prst="rect">
            <a:avLst/>
          </a:prstGeom>
        </p:spPr>
        <p:txBody>
          <a:bodyPr vert="horz" lIns="94851" tIns="47425" rIns="94851" bIns="47425" rtlCol="0" anchor="b"/>
          <a:lstStyle>
            <a:lvl1pPr algn="l">
              <a:defRPr sz="1200"/>
            </a:lvl1pPr>
          </a:lstStyle>
          <a:p>
            <a:r>
              <a:rPr lang="en-US"/>
              <a:t>Chris Simmons</a:t>
            </a:r>
          </a:p>
        </p:txBody>
      </p:sp>
      <p:sp>
        <p:nvSpPr>
          <p:cNvPr id="7" name="Slide Number Placeholder 6"/>
          <p:cNvSpPr>
            <a:spLocks noGrp="1"/>
          </p:cNvSpPr>
          <p:nvPr>
            <p:ph type="sldNum" sz="quarter" idx="5"/>
          </p:nvPr>
        </p:nvSpPr>
        <p:spPr>
          <a:xfrm>
            <a:off x="4142962" y="9119173"/>
            <a:ext cx="3170583" cy="480388"/>
          </a:xfrm>
          <a:prstGeom prst="rect">
            <a:avLst/>
          </a:prstGeom>
        </p:spPr>
        <p:txBody>
          <a:bodyPr vert="horz" lIns="94851" tIns="47425" rIns="94851" bIns="47425"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E65B3B51-2A10-4C10-BD87-4838842CE1A2}"/>
              </a:ext>
            </a:extLst>
          </p:cNvPr>
          <p:cNvSpPr>
            <a:spLocks noGrp="1"/>
          </p:cNvSpPr>
          <p:nvPr>
            <p:ph type="dt" idx="1"/>
          </p:nvPr>
        </p:nvSpPr>
        <p:spPr/>
        <p:txBody>
          <a:bodyPr/>
          <a:lstStyle/>
          <a:p>
            <a:r>
              <a:rPr lang="en-US"/>
              <a:t>10/7/2020 pm</a:t>
            </a:r>
          </a:p>
        </p:txBody>
      </p:sp>
      <p:sp>
        <p:nvSpPr>
          <p:cNvPr id="6" name="Footer Placeholder 5">
            <a:extLst>
              <a:ext uri="{FF2B5EF4-FFF2-40B4-BE49-F238E27FC236}">
                <a16:creationId xmlns:a16="http://schemas.microsoft.com/office/drawing/2014/main" id="{3E12211E-366B-4A72-82A0-DC7EA94B7102}"/>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B0C78D06-066E-486A-A65A-6D8F11436AE5}"/>
              </a:ext>
            </a:extLst>
          </p:cNvPr>
          <p:cNvSpPr>
            <a:spLocks noGrp="1"/>
          </p:cNvSpPr>
          <p:nvPr>
            <p:ph type="hdr" sz="quarter"/>
          </p:nvPr>
        </p:nvSpPr>
        <p:spPr/>
        <p:txBody>
          <a:bodyPr/>
          <a:lstStyle/>
          <a:p>
            <a:r>
              <a:rPr lang="en-US"/>
              <a:t>Class - The Life Of Christ (229)</a:t>
            </a:r>
          </a:p>
        </p:txBody>
      </p:sp>
    </p:spTree>
    <p:extLst>
      <p:ext uri="{BB962C8B-B14F-4D97-AF65-F5344CB8AC3E}">
        <p14:creationId xmlns:p14="http://schemas.microsoft.com/office/powerpoint/2010/main" val="57959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 the “talent” was the largest monetary unit at the time</a:t>
            </a:r>
            <a:r>
              <a:rPr lang="en-US" dirty="0">
                <a:latin typeface="Times-Roman"/>
              </a:rPr>
              <a:t>. . The </a:t>
            </a:r>
            <a:r>
              <a:rPr lang="en-US" i="1" dirty="0" err="1">
                <a:latin typeface="Times-Italic"/>
              </a:rPr>
              <a:t>doulos</a:t>
            </a:r>
            <a:r>
              <a:rPr lang="en-US" i="1" dirty="0">
                <a:latin typeface="Times-Italic"/>
              </a:rPr>
              <a:t> </a:t>
            </a:r>
            <a:r>
              <a:rPr lang="en-US" dirty="0">
                <a:latin typeface="Times-Roman"/>
              </a:rPr>
              <a:t>[“servant”] owing the 10,000 talents is not a common</a:t>
            </a:r>
          </a:p>
          <a:p>
            <a:pPr algn="l"/>
            <a:r>
              <a:rPr lang="en-US" dirty="0">
                <a:latin typeface="Times-Roman"/>
              </a:rPr>
              <a:t>slave, but a high official, a governor or a satrap subordinate to the king, while the </a:t>
            </a:r>
            <a:r>
              <a:rPr lang="en-US" i="1" dirty="0" err="1">
                <a:latin typeface="Times-Italic"/>
              </a:rPr>
              <a:t>sundoulos</a:t>
            </a:r>
            <a:r>
              <a:rPr lang="en-US" i="1" dirty="0">
                <a:latin typeface="Times-Italic"/>
              </a:rPr>
              <a:t> </a:t>
            </a:r>
            <a:r>
              <a:rPr lang="en-US" dirty="0">
                <a:latin typeface="Times-Roman"/>
              </a:rPr>
              <a:t>[“fellow-servant”] owing the hundred denarii (</a:t>
            </a:r>
            <a:r>
              <a:rPr lang="en-US" dirty="0" err="1">
                <a:latin typeface="Times-Roman"/>
              </a:rPr>
              <a:t>vv</a:t>
            </a:r>
            <a:r>
              <a:rPr lang="en-US" dirty="0">
                <a:latin typeface="Times-Roman"/>
              </a:rPr>
              <a:t> 28-29, 33) is not really a ‘fellow-servant,’ . . . but a lesser official, as are the </a:t>
            </a:r>
            <a:r>
              <a:rPr lang="en-US" i="1" dirty="0" err="1">
                <a:latin typeface="Times-Italic"/>
              </a:rPr>
              <a:t>sundouloi</a:t>
            </a:r>
            <a:r>
              <a:rPr lang="en-US" i="1" dirty="0">
                <a:latin typeface="Times-Italic"/>
              </a:rPr>
              <a:t> </a:t>
            </a:r>
            <a:r>
              <a:rPr lang="en-US" dirty="0">
                <a:latin typeface="Times-Roman"/>
              </a:rPr>
              <a:t>[“fellow-servants”] who report to the master in v 31 . . . . The highly placed </a:t>
            </a:r>
            <a:r>
              <a:rPr lang="en-US" i="1" dirty="0" err="1">
                <a:latin typeface="Times-Italic"/>
              </a:rPr>
              <a:t>doulos</a:t>
            </a:r>
            <a:r>
              <a:rPr lang="en-US" i="1" dirty="0">
                <a:latin typeface="Times-Italic"/>
              </a:rPr>
              <a:t> </a:t>
            </a:r>
            <a:r>
              <a:rPr lang="en-US" dirty="0">
                <a:latin typeface="Times-Roman"/>
              </a:rPr>
              <a:t>[“servant”] is a tax-farmer and the debt concerns the taxes he is responsible for collecting for his royal master (217).</a:t>
            </a:r>
            <a:endParaRPr lang="en-US" dirty="0"/>
          </a:p>
          <a:p>
            <a:pPr defTabSz="948507">
              <a:defRPr/>
            </a:pPr>
            <a:endParaRPr lang="en-US" dirty="0"/>
          </a:p>
          <a:p>
            <a:pPr>
              <a:spcAft>
                <a:spcPts val="622"/>
              </a:spcAft>
            </a:pPr>
            <a:r>
              <a:rPr lang="en-US" dirty="0"/>
              <a:t>Sin is portrayed as:</a:t>
            </a:r>
          </a:p>
          <a:p>
            <a:pPr marL="533535" indent="-533535">
              <a:spcAft>
                <a:spcPts val="622"/>
              </a:spcAft>
              <a:buAutoNum type="arabicPeriod"/>
            </a:pPr>
            <a:r>
              <a:rPr lang="en-US" b="1" dirty="0"/>
              <a:t>A disease </a:t>
            </a:r>
            <a:r>
              <a:rPr lang="en-US" dirty="0"/>
              <a:t>you can not cure. (Matthew 9:10-17; Isaiah 1:5-6; Jeremiah 8:11; )</a:t>
            </a:r>
          </a:p>
          <a:p>
            <a:pPr marL="533535" indent="-533535">
              <a:spcAft>
                <a:spcPts val="622"/>
              </a:spcAft>
              <a:buAutoNum type="arabicPeriod"/>
            </a:pPr>
            <a:r>
              <a:rPr lang="en-US" b="1" dirty="0"/>
              <a:t>A debt </a:t>
            </a:r>
            <a:r>
              <a:rPr lang="en-US" dirty="0"/>
              <a:t>you can not pay. (Matthew 18:23-25)</a:t>
            </a:r>
          </a:p>
          <a:p>
            <a:pPr marL="533535" indent="-533535">
              <a:spcAft>
                <a:spcPts val="622"/>
              </a:spcAft>
              <a:buAutoNum type="arabicPeriod"/>
            </a:pPr>
            <a:r>
              <a:rPr lang="en-US" b="1" dirty="0"/>
              <a:t>A stain </a:t>
            </a:r>
            <a:r>
              <a:rPr lang="en-US" dirty="0"/>
              <a:t>you can not clean. (James 1:27; Jeremiah 2:22; Revelation 22:14)</a:t>
            </a:r>
          </a:p>
          <a:p>
            <a:pPr marL="533535" indent="-533535">
              <a:spcAft>
                <a:spcPts val="622"/>
              </a:spcAft>
              <a:buAutoNum type="arabicPeriod"/>
            </a:pPr>
            <a:r>
              <a:rPr lang="en-US" b="1" dirty="0"/>
              <a:t>Guilt</a:t>
            </a:r>
            <a:r>
              <a:rPr lang="en-US" dirty="0"/>
              <a:t> from which you cannot pardon yourself. (Psalms 103:3)</a:t>
            </a:r>
          </a:p>
          <a:p>
            <a:pPr marL="533535" indent="-533535">
              <a:spcAft>
                <a:spcPts val="622"/>
              </a:spcAft>
              <a:buAutoNum type="arabicPeriod"/>
            </a:pPr>
            <a:r>
              <a:rPr lang="en-US" b="1" dirty="0"/>
              <a:t>An alienation</a:t>
            </a:r>
            <a:r>
              <a:rPr lang="en-US" dirty="0"/>
              <a:t> you can not reconcile. (Romans 5:10-11; 2 Corinthians 5:18-21)</a:t>
            </a:r>
          </a:p>
          <a:p>
            <a:pPr defTabSz="948507">
              <a:defRPr/>
            </a:pPr>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2</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DB438A10-181E-475F-81E2-CA638E28372D}"/>
              </a:ext>
            </a:extLst>
          </p:cNvPr>
          <p:cNvSpPr>
            <a:spLocks noGrp="1"/>
          </p:cNvSpPr>
          <p:nvPr>
            <p:ph type="dt" idx="1"/>
          </p:nvPr>
        </p:nvSpPr>
        <p:spPr/>
        <p:txBody>
          <a:bodyPr/>
          <a:lstStyle/>
          <a:p>
            <a:r>
              <a:rPr lang="en-US"/>
              <a:t>10/7/2020 pm</a:t>
            </a:r>
          </a:p>
        </p:txBody>
      </p:sp>
      <p:sp>
        <p:nvSpPr>
          <p:cNvPr id="6" name="Footer Placeholder 5">
            <a:extLst>
              <a:ext uri="{FF2B5EF4-FFF2-40B4-BE49-F238E27FC236}">
                <a16:creationId xmlns:a16="http://schemas.microsoft.com/office/drawing/2014/main" id="{22A5BC6D-78E3-4BC2-B891-0CDAF77165C3}"/>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52C78602-07CC-4282-8FDD-E87DD6C668BF}"/>
              </a:ext>
            </a:extLst>
          </p:cNvPr>
          <p:cNvSpPr>
            <a:spLocks noGrp="1"/>
          </p:cNvSpPr>
          <p:nvPr>
            <p:ph type="hdr" sz="quarter"/>
          </p:nvPr>
        </p:nvSpPr>
        <p:spPr/>
        <p:txBody>
          <a:bodyPr/>
          <a:lstStyle/>
          <a:p>
            <a:r>
              <a:rPr lang="en-US"/>
              <a:t>Class - The Life Of Christ (229)</a:t>
            </a:r>
          </a:p>
        </p:txBody>
      </p:sp>
    </p:spTree>
    <p:extLst>
      <p:ext uri="{BB962C8B-B14F-4D97-AF65-F5344CB8AC3E}">
        <p14:creationId xmlns:p14="http://schemas.microsoft.com/office/powerpoint/2010/main" val="2969789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Rev 1:17</a:t>
            </a:r>
          </a:p>
          <a:p>
            <a:pPr defTabSz="948507">
              <a:defRPr/>
            </a:pPr>
            <a:r>
              <a:rPr lang="en-US" dirty="0"/>
              <a:t>When I saw Him, I fell at His feet like a dead man.</a:t>
            </a:r>
          </a:p>
          <a:p>
            <a:pPr defTabSz="948507">
              <a:defRPr/>
            </a:pPr>
            <a:r>
              <a:rPr lang="en-US" dirty="0"/>
              <a:t>Phil 2:9-11</a:t>
            </a:r>
          </a:p>
          <a:p>
            <a:pPr defTabSz="948507">
              <a:defRPr/>
            </a:pPr>
            <a:r>
              <a:rPr lang="en-US" dirty="0"/>
              <a:t>For this reason also, God highly exalted Him, and bestowed on Him the name which is above every name, 10 so that at the name of Jesus EVERY KNEE WILL BOW, of those who are in heaven and on earth and under the earth, 11 and that every tongue will confess that Jesus Christ is Lord, to the glory of God the Father.</a:t>
            </a:r>
          </a:p>
          <a:p>
            <a:pPr defTabSz="948507">
              <a:defRPr/>
            </a:pPr>
            <a:endParaRPr lang="en-US" dirty="0"/>
          </a:p>
          <a:p>
            <a:pPr defTabSz="948507">
              <a:defRPr/>
            </a:pPr>
            <a:r>
              <a:rPr lang="en-US" dirty="0"/>
              <a:t>Matt 20:20-21</a:t>
            </a:r>
          </a:p>
          <a:p>
            <a:pPr defTabSz="948507">
              <a:defRPr/>
            </a:pPr>
            <a:r>
              <a:rPr lang="en-US" dirty="0"/>
              <a:t>Then the mother of the sons of Zebedee came to Jesus with her sons, bowing down and making a request of Him. 21 And He said to her, "What do you wish?" She said to Him, "Command that in Your kingdom these two sons of mine may sit one on Your right and one on Your left."</a:t>
            </a:r>
          </a:p>
          <a:p>
            <a:r>
              <a:rPr lang="en-US" dirty="0">
                <a:latin typeface="Lucida Bright" panose="02040602050505020304" pitchFamily="18" charset="0"/>
              </a:rPr>
              <a:t>Question: when did this servant need to come and bow down and beg for forgiveness? </a:t>
            </a:r>
          </a:p>
          <a:p>
            <a:r>
              <a:rPr lang="en-US" i="1" dirty="0">
                <a:latin typeface="Lucida Bright" panose="02040602050505020304" pitchFamily="18" charset="0"/>
              </a:rPr>
              <a:t>Answer: Before the day of reckoning!</a:t>
            </a:r>
          </a:p>
          <a:p>
            <a:pPr defTabSz="948507">
              <a:defRPr/>
            </a:pPr>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3</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A8A9FE23-8B6B-4864-92C1-2910D992664D}"/>
              </a:ext>
            </a:extLst>
          </p:cNvPr>
          <p:cNvSpPr>
            <a:spLocks noGrp="1"/>
          </p:cNvSpPr>
          <p:nvPr>
            <p:ph type="dt" idx="1"/>
          </p:nvPr>
        </p:nvSpPr>
        <p:spPr/>
        <p:txBody>
          <a:bodyPr/>
          <a:lstStyle/>
          <a:p>
            <a:r>
              <a:rPr lang="en-US"/>
              <a:t>10/7/2020 pm</a:t>
            </a:r>
          </a:p>
        </p:txBody>
      </p:sp>
      <p:sp>
        <p:nvSpPr>
          <p:cNvPr id="6" name="Footer Placeholder 5">
            <a:extLst>
              <a:ext uri="{FF2B5EF4-FFF2-40B4-BE49-F238E27FC236}">
                <a16:creationId xmlns:a16="http://schemas.microsoft.com/office/drawing/2014/main" id="{8170B3DB-90DD-4863-934B-86C273E15587}"/>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272683EF-D81C-4205-A37E-A5582E58DA3C}"/>
              </a:ext>
            </a:extLst>
          </p:cNvPr>
          <p:cNvSpPr>
            <a:spLocks noGrp="1"/>
          </p:cNvSpPr>
          <p:nvPr>
            <p:ph type="hdr" sz="quarter"/>
          </p:nvPr>
        </p:nvSpPr>
        <p:spPr/>
        <p:txBody>
          <a:bodyPr/>
          <a:lstStyle/>
          <a:p>
            <a:r>
              <a:rPr lang="en-US"/>
              <a:t>Class - The Life Of Christ (229)</a:t>
            </a:r>
          </a:p>
        </p:txBody>
      </p:sp>
    </p:spTree>
    <p:extLst>
      <p:ext uri="{BB962C8B-B14F-4D97-AF65-F5344CB8AC3E}">
        <p14:creationId xmlns:p14="http://schemas.microsoft.com/office/powerpoint/2010/main" val="30714241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 “</a:t>
            </a:r>
            <a:r>
              <a:rPr lang="en-US" dirty="0" err="1"/>
              <a:t>Makrothumia</a:t>
            </a:r>
            <a:r>
              <a:rPr lang="en-US" dirty="0"/>
              <a:t>” is patience in respect to persons while “</a:t>
            </a:r>
            <a:r>
              <a:rPr lang="en-US" dirty="0" err="1"/>
              <a:t>hupomone</a:t>
            </a:r>
            <a:r>
              <a:rPr lang="en-US" dirty="0"/>
              <a:t>”, endurance is putting up with things or circumstances. Both words are often found together. (2 Cor. 6:4, 6; 2 Tim. 3:10). </a:t>
            </a:r>
            <a:r>
              <a:rPr lang="en-US" dirty="0" err="1"/>
              <a:t>Makrothumia</a:t>
            </a:r>
            <a:r>
              <a:rPr lang="en-US" dirty="0"/>
              <a:t> is associated with mercy. </a:t>
            </a:r>
          </a:p>
          <a:p>
            <a:pPr defTabSz="948507">
              <a:defRPr/>
            </a:pPr>
            <a:endParaRPr lang="en-US" dirty="0"/>
          </a:p>
          <a:p>
            <a:pPr defTabSz="948507">
              <a:defRPr/>
            </a:pPr>
            <a:r>
              <a:rPr lang="en-US" dirty="0"/>
              <a:t>Ps 49:7-8</a:t>
            </a:r>
          </a:p>
          <a:p>
            <a:pPr defTabSz="948507">
              <a:defRPr/>
            </a:pPr>
            <a:r>
              <a:rPr lang="en-US" dirty="0"/>
              <a:t>No man can by any means redeem his brother</a:t>
            </a:r>
          </a:p>
          <a:p>
            <a:pPr defTabSz="948507">
              <a:defRPr/>
            </a:pPr>
            <a:r>
              <a:rPr lang="en-US" dirty="0"/>
              <a:t>Or give to God a ransom for him — </a:t>
            </a:r>
          </a:p>
          <a:p>
            <a:pPr defTabSz="948507">
              <a:defRPr/>
            </a:pPr>
            <a:r>
              <a:rPr lang="en-US" dirty="0"/>
              <a:t>8 For the redemption of his soul is costly,</a:t>
            </a:r>
          </a:p>
          <a:p>
            <a:pPr defTabSz="948507">
              <a:defRPr/>
            </a:pPr>
            <a:r>
              <a:rPr lang="en-US" dirty="0"/>
              <a:t>And he should cease trying forever — </a:t>
            </a:r>
          </a:p>
          <a:p>
            <a:pPr defTabSz="948507">
              <a:defRPr/>
            </a:pPr>
            <a:r>
              <a:rPr lang="en-US" dirty="0"/>
              <a:t>No amount of works of law can earn our redemption. </a:t>
            </a:r>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4</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6E723B5D-DA07-4350-AE7F-5D678955FCC0}"/>
              </a:ext>
            </a:extLst>
          </p:cNvPr>
          <p:cNvSpPr>
            <a:spLocks noGrp="1"/>
          </p:cNvSpPr>
          <p:nvPr>
            <p:ph type="dt" idx="1"/>
          </p:nvPr>
        </p:nvSpPr>
        <p:spPr/>
        <p:txBody>
          <a:bodyPr/>
          <a:lstStyle/>
          <a:p>
            <a:r>
              <a:rPr lang="en-US"/>
              <a:t>10/7/2020 pm</a:t>
            </a:r>
          </a:p>
        </p:txBody>
      </p:sp>
      <p:sp>
        <p:nvSpPr>
          <p:cNvPr id="6" name="Footer Placeholder 5">
            <a:extLst>
              <a:ext uri="{FF2B5EF4-FFF2-40B4-BE49-F238E27FC236}">
                <a16:creationId xmlns:a16="http://schemas.microsoft.com/office/drawing/2014/main" id="{1E3C6B05-2135-4C5D-A695-D8E7DA773FED}"/>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83A6DE52-A686-46EE-9A84-90877699450A}"/>
              </a:ext>
            </a:extLst>
          </p:cNvPr>
          <p:cNvSpPr>
            <a:spLocks noGrp="1"/>
          </p:cNvSpPr>
          <p:nvPr>
            <p:ph type="hdr" sz="quarter"/>
          </p:nvPr>
        </p:nvSpPr>
        <p:spPr/>
        <p:txBody>
          <a:bodyPr/>
          <a:lstStyle/>
          <a:p>
            <a:r>
              <a:rPr lang="en-US"/>
              <a:t>Class - The Life Of Christ (229)</a:t>
            </a:r>
          </a:p>
        </p:txBody>
      </p:sp>
    </p:spTree>
    <p:extLst>
      <p:ext uri="{BB962C8B-B14F-4D97-AF65-F5344CB8AC3E}">
        <p14:creationId xmlns:p14="http://schemas.microsoft.com/office/powerpoint/2010/main" val="16898215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Willing to forgive is to be ready to forgive. We “want” to! To be unwilling is to be unready!</a:t>
            </a:r>
          </a:p>
          <a:p>
            <a:pPr defTabSz="948507">
              <a:defRPr/>
            </a:pPr>
            <a:endParaRPr lang="en-US" dirty="0"/>
          </a:p>
          <a:p>
            <a:pPr defTabSz="948507">
              <a:defRPr/>
            </a:pPr>
            <a:r>
              <a:rPr lang="en-US" dirty="0"/>
              <a:t>Col 4:7</a:t>
            </a:r>
          </a:p>
          <a:p>
            <a:pPr defTabSz="948507">
              <a:defRPr/>
            </a:pPr>
            <a:r>
              <a:rPr lang="en-US" dirty="0"/>
              <a:t>As to all my affairs, Tychicus, our beloved brother and faithful servant and </a:t>
            </a:r>
            <a:r>
              <a:rPr lang="en-US" b="1" dirty="0"/>
              <a:t>fellow bond-servant in the Lord</a:t>
            </a:r>
            <a:r>
              <a:rPr lang="en-US" dirty="0"/>
              <a:t>, will bring you information.</a:t>
            </a:r>
          </a:p>
          <a:p>
            <a:pPr defTabSz="948507">
              <a:defRPr/>
            </a:pPr>
            <a:endParaRPr lang="en-US" dirty="0"/>
          </a:p>
          <a:p>
            <a:pPr defTabSz="948507">
              <a:defRPr/>
            </a:pPr>
            <a:r>
              <a:rPr lang="en-US" dirty="0">
                <a:latin typeface="Lucida Bright" panose="02040602050505020304" pitchFamily="18" charset="0"/>
              </a:rPr>
              <a:t>Our heavenly Father doesn’t need someone else to inform Him that one of His servants is unwilling to forgive!</a:t>
            </a:r>
          </a:p>
          <a:p>
            <a:pPr defTabSz="948507">
              <a:defRPr/>
            </a:pPr>
            <a:endParaRPr lang="en-US" dirty="0"/>
          </a:p>
          <a:p>
            <a:pPr defTabSz="948507">
              <a:defRPr/>
            </a:pPr>
            <a:r>
              <a:rPr lang="en-US" dirty="0"/>
              <a:t>“Began to choke him…” strangle, wring one’s neck. Matthew 13:7 (what emotion is being displayed?) Who alone was he thinking about? </a:t>
            </a:r>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5</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596ACB19-F1F7-4F7C-A99B-2C4019C296D9}"/>
              </a:ext>
            </a:extLst>
          </p:cNvPr>
          <p:cNvSpPr>
            <a:spLocks noGrp="1"/>
          </p:cNvSpPr>
          <p:nvPr>
            <p:ph type="dt" idx="1"/>
          </p:nvPr>
        </p:nvSpPr>
        <p:spPr/>
        <p:txBody>
          <a:bodyPr/>
          <a:lstStyle/>
          <a:p>
            <a:r>
              <a:rPr lang="en-US"/>
              <a:t>10/7/2020 pm</a:t>
            </a:r>
          </a:p>
        </p:txBody>
      </p:sp>
      <p:sp>
        <p:nvSpPr>
          <p:cNvPr id="6" name="Footer Placeholder 5">
            <a:extLst>
              <a:ext uri="{FF2B5EF4-FFF2-40B4-BE49-F238E27FC236}">
                <a16:creationId xmlns:a16="http://schemas.microsoft.com/office/drawing/2014/main" id="{19F9F637-D65C-4AAA-97A4-B47CC8FE1431}"/>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AA7EAB5D-C149-4485-8F85-68D53E7B91AF}"/>
              </a:ext>
            </a:extLst>
          </p:cNvPr>
          <p:cNvSpPr>
            <a:spLocks noGrp="1"/>
          </p:cNvSpPr>
          <p:nvPr>
            <p:ph type="hdr" sz="quarter"/>
          </p:nvPr>
        </p:nvSpPr>
        <p:spPr/>
        <p:txBody>
          <a:bodyPr/>
          <a:lstStyle/>
          <a:p>
            <a:r>
              <a:rPr lang="en-US"/>
              <a:t>Class - The Life Of Christ (229)</a:t>
            </a:r>
          </a:p>
        </p:txBody>
      </p:sp>
    </p:spTree>
    <p:extLst>
      <p:ext uri="{BB962C8B-B14F-4D97-AF65-F5344CB8AC3E}">
        <p14:creationId xmlns:p14="http://schemas.microsoft.com/office/powerpoint/2010/main" val="32302510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“Wicked” - “evil which corrupts others” (Zodhiates) will unforgiving hearts spread? We need to “abhor” this form of evil. Romans 12:9</a:t>
            </a:r>
          </a:p>
          <a:p>
            <a:pPr defTabSz="948507">
              <a:defRPr/>
            </a:pPr>
            <a:endParaRPr lang="en-US" dirty="0"/>
          </a:p>
          <a:p>
            <a:pPr defTabSz="948507">
              <a:defRPr/>
            </a:pPr>
            <a:r>
              <a:rPr lang="en-US" dirty="0"/>
              <a:t>“So” should be added in vs. 35 to show the clear point Jesus is trying to make.</a:t>
            </a:r>
          </a:p>
          <a:p>
            <a:pPr defTabSz="948507">
              <a:defRPr/>
            </a:pPr>
            <a:r>
              <a:rPr lang="en-US" dirty="0"/>
              <a:t>Willing to forgive is to be ready to forgive. We “want” to!</a:t>
            </a:r>
          </a:p>
          <a:p>
            <a:pPr defTabSz="948507">
              <a:defRPr/>
            </a:pPr>
            <a:endParaRPr lang="en-US" dirty="0"/>
          </a:p>
          <a:p>
            <a:pPr algn="l"/>
            <a:r>
              <a:rPr lang="en-US" sz="1900" dirty="0">
                <a:latin typeface="Times-Roman"/>
              </a:rPr>
              <a:t>The king delivered the servant to </a:t>
            </a:r>
            <a:r>
              <a:rPr lang="en-US" sz="1900" b="1" dirty="0">
                <a:latin typeface="Times-Bold"/>
              </a:rPr>
              <a:t>the tormentors </a:t>
            </a:r>
            <a:r>
              <a:rPr lang="en-US" sz="1900" dirty="0">
                <a:latin typeface="Times-Roman"/>
              </a:rPr>
              <a:t>(</a:t>
            </a:r>
            <a:r>
              <a:rPr lang="en-US" sz="1900" i="1" dirty="0" err="1">
                <a:latin typeface="Times-Italic"/>
              </a:rPr>
              <a:t>tois</a:t>
            </a:r>
            <a:r>
              <a:rPr lang="en-US" sz="1900" i="1" dirty="0">
                <a:latin typeface="Times-Italic"/>
              </a:rPr>
              <a:t> </a:t>
            </a:r>
            <a:r>
              <a:rPr lang="en-US" sz="1900" i="1" dirty="0" err="1">
                <a:latin typeface="Times-Italic"/>
              </a:rPr>
              <a:t>basanistais</a:t>
            </a:r>
            <a:r>
              <a:rPr lang="en-US" sz="1900" dirty="0">
                <a:latin typeface="Times-Roman"/>
              </a:rPr>
              <a:t>)—“one who elicits the truth by the use of the rack” (Thayer).</a:t>
            </a:r>
          </a:p>
          <a:p>
            <a:pPr algn="l"/>
            <a:endParaRPr lang="en-US" sz="1900" dirty="0">
              <a:latin typeface="Times-Roman"/>
            </a:endParaRPr>
          </a:p>
          <a:p>
            <a:pPr algn="l"/>
            <a:r>
              <a:rPr lang="en-US" sz="1900" dirty="0">
                <a:latin typeface="Times-Roman"/>
              </a:rPr>
              <a:t>Should you not also - the word for “bound” or to bind. (Matthew 16:19)</a:t>
            </a:r>
          </a:p>
          <a:p>
            <a:pPr algn="l"/>
            <a:endParaRPr lang="en-US" sz="1900" dirty="0">
              <a:latin typeface="Times-Roman"/>
            </a:endParaRPr>
          </a:p>
          <a:p>
            <a:pPr algn="l"/>
            <a:r>
              <a:rPr lang="en-US" sz="1900" dirty="0">
                <a:latin typeface="Times-Roman"/>
              </a:rPr>
              <a:t>Until he should repay all that was owed. How long would that take?</a:t>
            </a:r>
            <a:endParaRPr lang="en-US" dirty="0"/>
          </a:p>
          <a:p>
            <a:pPr defTabSz="948507">
              <a:defRPr/>
            </a:pPr>
            <a:endParaRPr lang="en-US" dirty="0"/>
          </a:p>
          <a:p>
            <a:pPr defTabSz="948507">
              <a:defRPr/>
            </a:pPr>
            <a:r>
              <a:rPr lang="en-US" dirty="0"/>
              <a:t>Heb 3:12-13 - “Take care, brethren, that there not be in any one of you an evil, unbelieving heart that falls away from the living God.”</a:t>
            </a:r>
          </a:p>
          <a:p>
            <a:pPr defTabSz="948507">
              <a:defRPr/>
            </a:pPr>
            <a:endParaRPr lang="en-US" dirty="0"/>
          </a:p>
          <a:p>
            <a:pPr defTabSz="948507">
              <a:defRPr/>
            </a:pPr>
            <a:r>
              <a:rPr lang="en-US" dirty="0"/>
              <a:t>“Handed him over…” to betray as Judas betrayed Jesus and handed Him over.</a:t>
            </a:r>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6</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1D67D1C0-6D54-4459-B3B2-9C96DA937C0B}"/>
              </a:ext>
            </a:extLst>
          </p:cNvPr>
          <p:cNvSpPr>
            <a:spLocks noGrp="1"/>
          </p:cNvSpPr>
          <p:nvPr>
            <p:ph type="dt" idx="1"/>
          </p:nvPr>
        </p:nvSpPr>
        <p:spPr/>
        <p:txBody>
          <a:bodyPr/>
          <a:lstStyle/>
          <a:p>
            <a:r>
              <a:rPr lang="en-US"/>
              <a:t>10/7/2020 pm</a:t>
            </a:r>
          </a:p>
        </p:txBody>
      </p:sp>
      <p:sp>
        <p:nvSpPr>
          <p:cNvPr id="6" name="Footer Placeholder 5">
            <a:extLst>
              <a:ext uri="{FF2B5EF4-FFF2-40B4-BE49-F238E27FC236}">
                <a16:creationId xmlns:a16="http://schemas.microsoft.com/office/drawing/2014/main" id="{73880D8B-EB20-464F-A10E-C306AD537BE4}"/>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A1C21E69-0956-4C77-BF03-759E734136AC}"/>
              </a:ext>
            </a:extLst>
          </p:cNvPr>
          <p:cNvSpPr>
            <a:spLocks noGrp="1"/>
          </p:cNvSpPr>
          <p:nvPr>
            <p:ph type="hdr" sz="quarter"/>
          </p:nvPr>
        </p:nvSpPr>
        <p:spPr/>
        <p:txBody>
          <a:bodyPr/>
          <a:lstStyle/>
          <a:p>
            <a:r>
              <a:rPr lang="en-US"/>
              <a:t>Class - The Life Of Christ (229)</a:t>
            </a:r>
          </a:p>
        </p:txBody>
      </p:sp>
    </p:spTree>
    <p:extLst>
      <p:ext uri="{BB962C8B-B14F-4D97-AF65-F5344CB8AC3E}">
        <p14:creationId xmlns:p14="http://schemas.microsoft.com/office/powerpoint/2010/main" val="14824321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 There is no purgatory. The only means of release is paying a debt you could not pay to begin with. </a:t>
            </a:r>
          </a:p>
          <a:p>
            <a:pPr defTabSz="948507">
              <a:defRPr/>
            </a:pPr>
            <a:r>
              <a:rPr lang="en-US" dirty="0"/>
              <a:t>Going back to Peter’s question: forgiving up to a specified number of times because “I have to… and then no more” is not forgiving from the heart but from obligation. </a:t>
            </a:r>
          </a:p>
          <a:p>
            <a:pPr defTabSz="948507">
              <a:defRPr/>
            </a:pPr>
            <a:endParaRPr lang="en-US" dirty="0"/>
          </a:p>
          <a:p>
            <a:pPr defTabSz="948507">
              <a:defRPr/>
            </a:pPr>
            <a:r>
              <a:rPr lang="en-US" dirty="0"/>
              <a:t>Faith not only involves trusting God regarding salvation but trusting that He will judge and condemn- even as Noah and Rahab demonstrated.</a:t>
            </a:r>
          </a:p>
          <a:p>
            <a:pPr defTabSz="948507">
              <a:defRPr/>
            </a:pPr>
            <a:endParaRPr lang="en-US" dirty="0"/>
          </a:p>
          <a:p>
            <a:pPr defTabSz="948507">
              <a:defRPr/>
            </a:pPr>
            <a:r>
              <a:rPr lang="en-US" dirty="0"/>
              <a:t>From your heart - Prov. 4:23; Romans 6:17</a:t>
            </a:r>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7</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162258BB-A2CF-4E3C-90E6-2EF27A36F0B8}"/>
              </a:ext>
            </a:extLst>
          </p:cNvPr>
          <p:cNvSpPr>
            <a:spLocks noGrp="1"/>
          </p:cNvSpPr>
          <p:nvPr>
            <p:ph type="dt" idx="1"/>
          </p:nvPr>
        </p:nvSpPr>
        <p:spPr/>
        <p:txBody>
          <a:bodyPr/>
          <a:lstStyle/>
          <a:p>
            <a:r>
              <a:rPr lang="en-US"/>
              <a:t>10/7/2020 pm</a:t>
            </a:r>
          </a:p>
        </p:txBody>
      </p:sp>
      <p:sp>
        <p:nvSpPr>
          <p:cNvPr id="6" name="Footer Placeholder 5">
            <a:extLst>
              <a:ext uri="{FF2B5EF4-FFF2-40B4-BE49-F238E27FC236}">
                <a16:creationId xmlns:a16="http://schemas.microsoft.com/office/drawing/2014/main" id="{A79C5C95-76BD-489A-88B2-AA784F93A195}"/>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63D120BA-B0E0-43A3-87E9-15632F41D59C}"/>
              </a:ext>
            </a:extLst>
          </p:cNvPr>
          <p:cNvSpPr>
            <a:spLocks noGrp="1"/>
          </p:cNvSpPr>
          <p:nvPr>
            <p:ph type="hdr" sz="quarter"/>
          </p:nvPr>
        </p:nvSpPr>
        <p:spPr/>
        <p:txBody>
          <a:bodyPr/>
          <a:lstStyle/>
          <a:p>
            <a:r>
              <a:rPr lang="en-US"/>
              <a:t>Class - The Life Of Christ (229)</a:t>
            </a:r>
          </a:p>
        </p:txBody>
      </p:sp>
    </p:spTree>
    <p:extLst>
      <p:ext uri="{BB962C8B-B14F-4D97-AF65-F5344CB8AC3E}">
        <p14:creationId xmlns:p14="http://schemas.microsoft.com/office/powerpoint/2010/main" val="16347093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35892" y="3085765"/>
            <a:ext cx="8245163" cy="3338149"/>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435894" y="1020431"/>
            <a:ext cx="8245162"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435895" y="2495446"/>
            <a:ext cx="8245160"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10/9/2020</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1" name="Rectangle 1">
            <a:extLst>
              <a:ext uri="{FF2B5EF4-FFF2-40B4-BE49-F238E27FC236}">
                <a16:creationId xmlns:a16="http://schemas.microsoft.com/office/drawing/2014/main" id="{5688E5B1-4139-AD48-BA45-9CE6A55A1ED0}"/>
              </a:ext>
            </a:extLst>
          </p:cNvPr>
          <p:cNvSpPr/>
          <p:nvPr userDrawn="1"/>
        </p:nvSpPr>
        <p:spPr>
          <a:xfrm>
            <a:off x="81945" y="456434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453975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act U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10/9/2020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Rectangle 1">
            <a:extLst>
              <a:ext uri="{FF2B5EF4-FFF2-40B4-BE49-F238E27FC236}">
                <a16:creationId xmlns:a16="http://schemas.microsoft.com/office/drawing/2014/main" id="{360596E6-4DE9-A746-9D39-94401D2B4645}"/>
              </a:ext>
            </a:extLst>
          </p:cNvPr>
          <p:cNvSpPr/>
          <p:nvPr userDrawn="1"/>
        </p:nvSpPr>
        <p:spPr>
          <a:xfrm rot="16200000">
            <a:off x="2555801" y="2404428"/>
            <a:ext cx="1270001" cy="9526"/>
          </a:xfrm>
          <a:prstGeom prst="rect">
            <a:avLst/>
          </a:prstGeom>
          <a:solidFill>
            <a:srgbClr val="111111"/>
          </a:solidFill>
          <a:ln w="12700">
            <a:miter lim="400000"/>
          </a:ln>
        </p:spPr>
        <p:txBody>
          <a:bodyPr lIns="25400" tIns="25400" rIns="25400" bIns="25400" anchor="ctr"/>
          <a:lstStyle/>
          <a:p>
            <a:pPr algn="ctr">
              <a:defRPr sz="3200" spc="0">
                <a:solidFill>
                  <a:srgbClr val="000000"/>
                </a:solidFill>
                <a:latin typeface="Helvetica Light"/>
                <a:ea typeface="Helvetica Light"/>
                <a:cs typeface="Helvetica Light"/>
                <a:sym typeface="Helvetica Light"/>
              </a:defRPr>
            </a:pPr>
            <a:endParaRPr lang="en-US" sz="1600" noProof="0" dirty="0"/>
          </a:p>
        </p:txBody>
      </p:sp>
      <p:sp>
        <p:nvSpPr>
          <p:cNvPr id="14" name="Picture Placeholder 13">
            <a:extLst>
              <a:ext uri="{FF2B5EF4-FFF2-40B4-BE49-F238E27FC236}">
                <a16:creationId xmlns:a16="http://schemas.microsoft.com/office/drawing/2014/main" id="{14FCD294-AF1C-5E4C-A4DA-80CFCFA430D2}"/>
              </a:ext>
            </a:extLst>
          </p:cNvPr>
          <p:cNvSpPr>
            <a:spLocks noGrp="1"/>
          </p:cNvSpPr>
          <p:nvPr>
            <p:ph type="pic" sz="quarter" idx="13"/>
          </p:nvPr>
        </p:nvSpPr>
        <p:spPr>
          <a:xfrm>
            <a:off x="729854" y="917462"/>
            <a:ext cx="1653778" cy="4989627"/>
          </a:xfrm>
          <a:custGeom>
            <a:avLst/>
            <a:gdLst>
              <a:gd name="connsiteX0" fmla="*/ 0 w 2205037"/>
              <a:gd name="connsiteY0" fmla="*/ 0 h 4989627"/>
              <a:gd name="connsiteX1" fmla="*/ 2205037 w 2205037"/>
              <a:gd name="connsiteY1" fmla="*/ 0 h 4989627"/>
              <a:gd name="connsiteX2" fmla="*/ 2205037 w 2205037"/>
              <a:gd name="connsiteY2" fmla="*/ 4989627 h 4989627"/>
              <a:gd name="connsiteX3" fmla="*/ 0 w 2205037"/>
              <a:gd name="connsiteY3" fmla="*/ 4989627 h 4989627"/>
              <a:gd name="connsiteX4" fmla="*/ 0 w 2205037"/>
              <a:gd name="connsiteY4" fmla="*/ 4286290 h 4989627"/>
              <a:gd name="connsiteX5" fmla="*/ 809319 w 2205037"/>
              <a:gd name="connsiteY5" fmla="*/ 4286290 h 4989627"/>
              <a:gd name="connsiteX6" fmla="*/ 809319 w 2205037"/>
              <a:gd name="connsiteY6" fmla="*/ 3905289 h 4989627"/>
              <a:gd name="connsiteX7" fmla="*/ 0 w 2205037"/>
              <a:gd name="connsiteY7" fmla="*/ 3905289 h 4989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5037" h="4989627">
                <a:moveTo>
                  <a:pt x="0" y="0"/>
                </a:moveTo>
                <a:lnTo>
                  <a:pt x="2205037" y="0"/>
                </a:lnTo>
                <a:lnTo>
                  <a:pt x="2205037" y="4989627"/>
                </a:lnTo>
                <a:lnTo>
                  <a:pt x="0" y="4989627"/>
                </a:lnTo>
                <a:lnTo>
                  <a:pt x="0" y="4286290"/>
                </a:lnTo>
                <a:lnTo>
                  <a:pt x="809319" y="4286290"/>
                </a:lnTo>
                <a:lnTo>
                  <a:pt x="809319" y="3905289"/>
                </a:lnTo>
                <a:lnTo>
                  <a:pt x="0" y="3905289"/>
                </a:lnTo>
                <a:close/>
              </a:path>
            </a:pathLst>
          </a:custGeom>
          <a:solidFill>
            <a:schemeClr val="tx2"/>
          </a:solidFill>
        </p:spPr>
        <p:txBody>
          <a:bodyPr wrap="square">
            <a:noAutofit/>
          </a:bodyPr>
          <a:lstStyle/>
          <a:p>
            <a:r>
              <a:rPr lang="en-US"/>
              <a:t>Click icon to add picture</a:t>
            </a:r>
            <a:endParaRPr lang="en-US" dirty="0"/>
          </a:p>
        </p:txBody>
      </p:sp>
      <p:sp>
        <p:nvSpPr>
          <p:cNvPr id="15" name="Rectangle 1">
            <a:extLst>
              <a:ext uri="{FF2B5EF4-FFF2-40B4-BE49-F238E27FC236}">
                <a16:creationId xmlns:a16="http://schemas.microsoft.com/office/drawing/2014/main" id="{8EDF2123-85B2-F547-8D7A-F0273E1E9E85}"/>
              </a:ext>
            </a:extLst>
          </p:cNvPr>
          <p:cNvSpPr/>
          <p:nvPr userDrawn="1"/>
        </p:nvSpPr>
        <p:spPr>
          <a:xfrm>
            <a:off x="573067" y="482459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8" name="Title 1">
            <a:extLst>
              <a:ext uri="{FF2B5EF4-FFF2-40B4-BE49-F238E27FC236}">
                <a16:creationId xmlns:a16="http://schemas.microsoft.com/office/drawing/2014/main" id="{51DA15C9-6722-0B47-897A-7DC9AED35B7C}"/>
              </a:ext>
            </a:extLst>
          </p:cNvPr>
          <p:cNvSpPr>
            <a:spLocks noGrp="1"/>
          </p:cNvSpPr>
          <p:nvPr>
            <p:ph type="title" hasCustomPrompt="1"/>
          </p:nvPr>
        </p:nvSpPr>
        <p:spPr>
          <a:xfrm>
            <a:off x="3186038" y="2945526"/>
            <a:ext cx="2209121" cy="1613201"/>
          </a:xfrm>
        </p:spPr>
        <p:txBody>
          <a:bodyPr lIns="0" tIns="0" rIns="0" bIns="0" anchor="b">
            <a:normAutofit/>
          </a:bodyPr>
          <a:lstStyle>
            <a:lvl1pPr>
              <a:defRPr sz="3400"/>
            </a:lvl1pPr>
          </a:lstStyle>
          <a:p>
            <a:r>
              <a:rPr lang="en-US" dirty="0"/>
              <a:t>TITLE GOES HERE</a:t>
            </a:r>
          </a:p>
        </p:txBody>
      </p:sp>
      <p:sp>
        <p:nvSpPr>
          <p:cNvPr id="22" name="Content Placeholder 20">
            <a:extLst>
              <a:ext uri="{FF2B5EF4-FFF2-40B4-BE49-F238E27FC236}">
                <a16:creationId xmlns:a16="http://schemas.microsoft.com/office/drawing/2014/main" id="{5FFB748F-E999-9A4B-B9D8-B6E1C2AE0134}"/>
              </a:ext>
            </a:extLst>
          </p:cNvPr>
          <p:cNvSpPr>
            <a:spLocks noGrp="1"/>
          </p:cNvSpPr>
          <p:nvPr>
            <p:ph sz="quarter" idx="14"/>
          </p:nvPr>
        </p:nvSpPr>
        <p:spPr>
          <a:xfrm>
            <a:off x="5554267" y="2005014"/>
            <a:ext cx="3382565" cy="40274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665779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aller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10/9/2020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placeholder.jpg">
            <a:extLst>
              <a:ext uri="{FF2B5EF4-FFF2-40B4-BE49-F238E27FC236}">
                <a16:creationId xmlns:a16="http://schemas.microsoft.com/office/drawing/2014/main" id="{D447DA2F-5DA0-834C-9AFA-DC4F7B4ECCDC}"/>
              </a:ext>
            </a:extLst>
          </p:cNvPr>
          <p:cNvSpPr>
            <a:spLocks noGrp="1"/>
          </p:cNvSpPr>
          <p:nvPr>
            <p:ph type="pic" sz="quarter" idx="13"/>
          </p:nvPr>
        </p:nvSpPr>
        <p:spPr>
          <a:xfrm>
            <a:off x="7596231" y="717551"/>
            <a:ext cx="1547701" cy="4953001"/>
          </a:xfrm>
          <a:prstGeom prst="rect">
            <a:avLst/>
          </a:prstGeom>
          <a:solidFill>
            <a:schemeClr val="tx2"/>
          </a:solidFill>
        </p:spPr>
        <p:txBody>
          <a:bodyPr lIns="91439" tIns="45719" rIns="91439" bIns="45719">
            <a:noAutofit/>
          </a:bodyPr>
          <a:lstStyle/>
          <a:p>
            <a:r>
              <a:rPr lang="en-US" noProof="0"/>
              <a:t>Click icon to add picture</a:t>
            </a:r>
          </a:p>
        </p:txBody>
      </p:sp>
      <p:sp>
        <p:nvSpPr>
          <p:cNvPr id="10" name="Picture Placeholder 9">
            <a:extLst>
              <a:ext uri="{FF2B5EF4-FFF2-40B4-BE49-F238E27FC236}">
                <a16:creationId xmlns:a16="http://schemas.microsoft.com/office/drawing/2014/main" id="{0292654E-1088-3C42-A573-2CBF48FA3324}"/>
              </a:ext>
            </a:extLst>
          </p:cNvPr>
          <p:cNvSpPr>
            <a:spLocks noGrp="1"/>
          </p:cNvSpPr>
          <p:nvPr>
            <p:ph type="pic" sz="quarter" idx="14"/>
          </p:nvPr>
        </p:nvSpPr>
        <p:spPr>
          <a:xfrm>
            <a:off x="955843" y="3168650"/>
            <a:ext cx="2525396" cy="3689350"/>
          </a:xfrm>
          <a:custGeom>
            <a:avLst/>
            <a:gdLst>
              <a:gd name="connsiteX0" fmla="*/ 0 w 3367194"/>
              <a:gd name="connsiteY0" fmla="*/ 0 h 3689350"/>
              <a:gd name="connsiteX1" fmla="*/ 3367194 w 3367194"/>
              <a:gd name="connsiteY1" fmla="*/ 0 h 3689350"/>
              <a:gd name="connsiteX2" fmla="*/ 3367194 w 3367194"/>
              <a:gd name="connsiteY2" fmla="*/ 3689350 h 3689350"/>
              <a:gd name="connsiteX3" fmla="*/ 0 w 3367194"/>
              <a:gd name="connsiteY3" fmla="*/ 3689350 h 3689350"/>
              <a:gd name="connsiteX4" fmla="*/ 0 w 3367194"/>
              <a:gd name="connsiteY4" fmla="*/ 2035101 h 3689350"/>
              <a:gd name="connsiteX5" fmla="*/ 508000 w 3367194"/>
              <a:gd name="connsiteY5" fmla="*/ 2035101 h 3689350"/>
              <a:gd name="connsiteX6" fmla="*/ 508000 w 3367194"/>
              <a:gd name="connsiteY6" fmla="*/ 1654100 h 3689350"/>
              <a:gd name="connsiteX7" fmla="*/ 0 w 3367194"/>
              <a:gd name="connsiteY7" fmla="*/ 1654100 h 3689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67194" h="3689350">
                <a:moveTo>
                  <a:pt x="0" y="0"/>
                </a:moveTo>
                <a:lnTo>
                  <a:pt x="3367194" y="0"/>
                </a:lnTo>
                <a:lnTo>
                  <a:pt x="3367194" y="3689350"/>
                </a:lnTo>
                <a:lnTo>
                  <a:pt x="0" y="3689350"/>
                </a:lnTo>
                <a:lnTo>
                  <a:pt x="0" y="2035101"/>
                </a:lnTo>
                <a:lnTo>
                  <a:pt x="508000" y="2035101"/>
                </a:lnTo>
                <a:lnTo>
                  <a:pt x="508000" y="1654100"/>
                </a:lnTo>
                <a:lnTo>
                  <a:pt x="0" y="1654100"/>
                </a:lnTo>
                <a:close/>
              </a:path>
            </a:pathLst>
          </a:custGeom>
          <a:solidFill>
            <a:schemeClr val="tx2"/>
          </a:solidFill>
        </p:spPr>
        <p:txBody>
          <a:bodyPr wrap="square" lIns="91439" tIns="45719" rIns="91439" bIns="45719">
            <a:noAutofit/>
          </a:bodyPr>
          <a:lstStyle/>
          <a:p>
            <a:r>
              <a:rPr lang="en-US" noProof="0"/>
              <a:t>Click icon to add picture</a:t>
            </a:r>
          </a:p>
        </p:txBody>
      </p:sp>
      <p:sp>
        <p:nvSpPr>
          <p:cNvPr id="7" name="placeholder.jpg">
            <a:extLst>
              <a:ext uri="{FF2B5EF4-FFF2-40B4-BE49-F238E27FC236}">
                <a16:creationId xmlns:a16="http://schemas.microsoft.com/office/drawing/2014/main" id="{098C8554-580A-2442-9906-28A71B624A68}"/>
              </a:ext>
            </a:extLst>
          </p:cNvPr>
          <p:cNvSpPr>
            <a:spLocks noGrp="1"/>
          </p:cNvSpPr>
          <p:nvPr>
            <p:ph type="pic" sz="quarter" idx="15"/>
          </p:nvPr>
        </p:nvSpPr>
        <p:spPr>
          <a:xfrm>
            <a:off x="955843" y="0"/>
            <a:ext cx="2525396" cy="2667000"/>
          </a:xfrm>
          <a:prstGeom prst="rect">
            <a:avLst/>
          </a:prstGeom>
          <a:solidFill>
            <a:schemeClr val="tx2"/>
          </a:solidFill>
        </p:spPr>
        <p:txBody>
          <a:bodyPr lIns="91439" tIns="45719" rIns="91439" bIns="45719">
            <a:noAutofit/>
          </a:bodyPr>
          <a:lstStyle/>
          <a:p>
            <a:r>
              <a:rPr lang="en-US" noProof="0"/>
              <a:t>Click icon to add picture</a:t>
            </a:r>
          </a:p>
        </p:txBody>
      </p:sp>
      <p:sp>
        <p:nvSpPr>
          <p:cNvPr id="11" name="Rectangle 1">
            <a:extLst>
              <a:ext uri="{FF2B5EF4-FFF2-40B4-BE49-F238E27FC236}">
                <a16:creationId xmlns:a16="http://schemas.microsoft.com/office/drawing/2014/main" id="{4DD41584-4B5C-2B41-B712-6810C565BC56}"/>
              </a:ext>
            </a:extLst>
          </p:cNvPr>
          <p:cNvSpPr/>
          <p:nvPr userDrawn="1"/>
        </p:nvSpPr>
        <p:spPr>
          <a:xfrm>
            <a:off x="574842" y="4822751"/>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2" name="Rectangle 1">
            <a:extLst>
              <a:ext uri="{FF2B5EF4-FFF2-40B4-BE49-F238E27FC236}">
                <a16:creationId xmlns:a16="http://schemas.microsoft.com/office/drawing/2014/main" id="{BCFE255A-D792-824C-B7BD-0F53CCBE9393}"/>
              </a:ext>
            </a:extLst>
          </p:cNvPr>
          <p:cNvSpPr/>
          <p:nvPr userDrawn="1"/>
        </p:nvSpPr>
        <p:spPr>
          <a:xfrm>
            <a:off x="7119981" y="2901950"/>
            <a:ext cx="952501" cy="12700"/>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dirty="0"/>
          </a:p>
        </p:txBody>
      </p:sp>
      <p:sp>
        <p:nvSpPr>
          <p:cNvPr id="13" name="Rectangle 1">
            <a:extLst>
              <a:ext uri="{FF2B5EF4-FFF2-40B4-BE49-F238E27FC236}">
                <a16:creationId xmlns:a16="http://schemas.microsoft.com/office/drawing/2014/main" id="{C5F7BCC5-255A-E040-9CB6-55FC42CEBF16}"/>
              </a:ext>
            </a:extLst>
          </p:cNvPr>
          <p:cNvSpPr/>
          <p:nvPr userDrawn="1"/>
        </p:nvSpPr>
        <p:spPr>
          <a:xfrm rot="16200000">
            <a:off x="2480972" y="227488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dirty="0"/>
          </a:p>
        </p:txBody>
      </p:sp>
      <p:sp>
        <p:nvSpPr>
          <p:cNvPr id="16" name="Title 1">
            <a:extLst>
              <a:ext uri="{FF2B5EF4-FFF2-40B4-BE49-F238E27FC236}">
                <a16:creationId xmlns:a16="http://schemas.microsoft.com/office/drawing/2014/main" id="{A015DDBE-BC7A-D046-BEA1-79A44722B1F7}"/>
              </a:ext>
            </a:extLst>
          </p:cNvPr>
          <p:cNvSpPr>
            <a:spLocks noGrp="1"/>
          </p:cNvSpPr>
          <p:nvPr>
            <p:ph type="title" hasCustomPrompt="1"/>
          </p:nvPr>
        </p:nvSpPr>
        <p:spPr>
          <a:xfrm>
            <a:off x="4614363" y="3486001"/>
            <a:ext cx="2743743" cy="1613201"/>
          </a:xfrm>
        </p:spPr>
        <p:txBody>
          <a:bodyPr lIns="0" tIns="0" rIns="0" bIns="0" anchor="ctr">
            <a:normAutofit/>
          </a:bodyPr>
          <a:lstStyle>
            <a:lvl1pPr>
              <a:defRPr sz="3400"/>
            </a:lvl1pPr>
          </a:lstStyle>
          <a:p>
            <a:r>
              <a:rPr lang="en-US" dirty="0"/>
              <a:t>TITLE GOES HERE</a:t>
            </a:r>
          </a:p>
        </p:txBody>
      </p:sp>
    </p:spTree>
    <p:extLst>
      <p:ext uri="{BB962C8B-B14F-4D97-AF65-F5344CB8AC3E}">
        <p14:creationId xmlns:p14="http://schemas.microsoft.com/office/powerpoint/2010/main" val="18784817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10/9/2020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Rectangle 1">
            <a:extLst>
              <a:ext uri="{FF2B5EF4-FFF2-40B4-BE49-F238E27FC236}">
                <a16:creationId xmlns:a16="http://schemas.microsoft.com/office/drawing/2014/main" id="{D6BDBD8F-0811-E743-8D29-95FBA6111DCA}"/>
              </a:ext>
            </a:extLst>
          </p:cNvPr>
          <p:cNvSpPr/>
          <p:nvPr userDrawn="1"/>
        </p:nvSpPr>
        <p:spPr>
          <a:xfrm>
            <a:off x="3912156" y="-1"/>
            <a:ext cx="5231845" cy="6858001"/>
          </a:xfrm>
          <a:prstGeom prst="rect">
            <a:avLst/>
          </a:prstGeom>
          <a:solidFill>
            <a:schemeClr val="tx2"/>
          </a:solidFill>
          <a:ln w="12700">
            <a:miter lim="400000"/>
          </a:ln>
        </p:spPr>
        <p:txBody>
          <a:bodyPr lIns="25400" tIns="25400" rIns="25400" bIns="25400" anchor="ctr"/>
          <a:lstStyle/>
          <a:p>
            <a:pPr algn="ctr">
              <a:defRPr sz="3200" spc="0">
                <a:solidFill>
                  <a:srgbClr val="FFFFFF"/>
                </a:solidFill>
                <a:latin typeface="Helvetica Light"/>
                <a:ea typeface="Helvetica Light"/>
                <a:cs typeface="Helvetica Light"/>
                <a:sym typeface="Helvetica Light"/>
              </a:defRPr>
            </a:pPr>
            <a:endParaRPr lang="en-US" sz="1600" noProof="0"/>
          </a:p>
        </p:txBody>
      </p:sp>
      <p:sp>
        <p:nvSpPr>
          <p:cNvPr id="6" name="Rectangle 1">
            <a:extLst>
              <a:ext uri="{FF2B5EF4-FFF2-40B4-BE49-F238E27FC236}">
                <a16:creationId xmlns:a16="http://schemas.microsoft.com/office/drawing/2014/main" id="{5D8F780B-398B-314B-87F1-35307B42F72E}"/>
              </a:ext>
            </a:extLst>
          </p:cNvPr>
          <p:cNvSpPr/>
          <p:nvPr userDrawn="1"/>
        </p:nvSpPr>
        <p:spPr>
          <a:xfrm rot="16200000">
            <a:off x="439738" y="294163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a:p>
        </p:txBody>
      </p:sp>
      <p:sp>
        <p:nvSpPr>
          <p:cNvPr id="8" name="Rectangle 1">
            <a:extLst>
              <a:ext uri="{FF2B5EF4-FFF2-40B4-BE49-F238E27FC236}">
                <a16:creationId xmlns:a16="http://schemas.microsoft.com/office/drawing/2014/main" id="{D1EE7A36-F988-7C4A-A854-1D7E6E70D021}"/>
              </a:ext>
            </a:extLst>
          </p:cNvPr>
          <p:cNvSpPr/>
          <p:nvPr userDrawn="1"/>
        </p:nvSpPr>
        <p:spPr>
          <a:xfrm>
            <a:off x="3505200" y="60404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9" name="Title 1">
            <a:extLst>
              <a:ext uri="{FF2B5EF4-FFF2-40B4-BE49-F238E27FC236}">
                <a16:creationId xmlns:a16="http://schemas.microsoft.com/office/drawing/2014/main" id="{979BAFF7-5B8A-F446-87E9-6B4851CCF1C0}"/>
              </a:ext>
            </a:extLst>
          </p:cNvPr>
          <p:cNvSpPr>
            <a:spLocks noGrp="1"/>
          </p:cNvSpPr>
          <p:nvPr>
            <p:ph type="title" hasCustomPrompt="1"/>
          </p:nvPr>
        </p:nvSpPr>
        <p:spPr>
          <a:xfrm>
            <a:off x="1069974" y="4035870"/>
            <a:ext cx="2743743" cy="1613201"/>
          </a:xfrm>
        </p:spPr>
        <p:txBody>
          <a:bodyPr lIns="0" tIns="0" rIns="0" bIns="0" anchor="b">
            <a:normAutofit/>
          </a:bodyPr>
          <a:lstStyle>
            <a:lvl1pPr>
              <a:defRPr sz="3400"/>
            </a:lvl1pPr>
          </a:lstStyle>
          <a:p>
            <a:r>
              <a:rPr lang="en-US" dirty="0"/>
              <a:t>TITLE GOES HERE</a:t>
            </a:r>
          </a:p>
        </p:txBody>
      </p:sp>
      <p:sp>
        <p:nvSpPr>
          <p:cNvPr id="11" name="Content Placeholder 10">
            <a:extLst>
              <a:ext uri="{FF2B5EF4-FFF2-40B4-BE49-F238E27FC236}">
                <a16:creationId xmlns:a16="http://schemas.microsoft.com/office/drawing/2014/main" id="{95663095-8E7E-6049-8528-84CCDFA93AF6}"/>
              </a:ext>
            </a:extLst>
          </p:cNvPr>
          <p:cNvSpPr>
            <a:spLocks noGrp="1"/>
          </p:cNvSpPr>
          <p:nvPr>
            <p:ph sz="quarter" idx="13"/>
          </p:nvPr>
        </p:nvSpPr>
        <p:spPr>
          <a:xfrm>
            <a:off x="4512517" y="878178"/>
            <a:ext cx="4006331" cy="52518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663670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3">
    <p:spTree>
      <p:nvGrpSpPr>
        <p:cNvPr id="1" name=""/>
        <p:cNvGrpSpPr/>
        <p:nvPr/>
      </p:nvGrpSpPr>
      <p:grpSpPr>
        <a:xfrm>
          <a:off x="0" y="0"/>
          <a:ext cx="0" cy="0"/>
          <a:chOff x="0" y="0"/>
          <a:chExt cx="0" cy="0"/>
        </a:xfrm>
      </p:grpSpPr>
      <p:sp>
        <p:nvSpPr>
          <p:cNvPr id="10" name="Rectangle 1">
            <a:extLst>
              <a:ext uri="{FF2B5EF4-FFF2-40B4-BE49-F238E27FC236}">
                <a16:creationId xmlns:a16="http://schemas.microsoft.com/office/drawing/2014/main" id="{9E887ACE-210F-4A8A-A033-E24FD239D1BB}"/>
              </a:ext>
            </a:extLst>
          </p:cNvPr>
          <p:cNvSpPr/>
          <p:nvPr userDrawn="1"/>
        </p:nvSpPr>
        <p:spPr>
          <a:xfrm>
            <a:off x="0" y="-1"/>
            <a:ext cx="5231845" cy="6858001"/>
          </a:xfrm>
          <a:prstGeom prst="rect">
            <a:avLst/>
          </a:prstGeom>
          <a:solidFill>
            <a:schemeClr val="tx2"/>
          </a:solidFill>
          <a:ln w="12700">
            <a:miter lim="400000"/>
          </a:ln>
        </p:spPr>
        <p:txBody>
          <a:bodyPr lIns="25400" tIns="25400" rIns="25400" bIns="25400" anchor="ctr"/>
          <a:lstStyle/>
          <a:p>
            <a:pPr algn="ctr">
              <a:defRPr sz="3200" spc="0">
                <a:solidFill>
                  <a:srgbClr val="FFFFFF"/>
                </a:solidFill>
                <a:latin typeface="Helvetica Light"/>
                <a:ea typeface="Helvetica Light"/>
                <a:cs typeface="Helvetica Light"/>
                <a:sym typeface="Helvetica Light"/>
              </a:defRPr>
            </a:pPr>
            <a:endParaRPr lang="en-US" sz="1600" noProof="0"/>
          </a:p>
        </p:txBody>
      </p:sp>
      <p:sp>
        <p:nvSpPr>
          <p:cNvPr id="11" name="Content Placeholder 10">
            <a:extLst>
              <a:ext uri="{FF2B5EF4-FFF2-40B4-BE49-F238E27FC236}">
                <a16:creationId xmlns:a16="http://schemas.microsoft.com/office/drawing/2014/main" id="{95663095-8E7E-6049-8528-84CCDFA93AF6}"/>
              </a:ext>
            </a:extLst>
          </p:cNvPr>
          <p:cNvSpPr>
            <a:spLocks noGrp="1"/>
          </p:cNvSpPr>
          <p:nvPr>
            <p:ph sz="quarter" idx="13"/>
          </p:nvPr>
        </p:nvSpPr>
        <p:spPr>
          <a:xfrm>
            <a:off x="565669" y="878178"/>
            <a:ext cx="4006331" cy="52518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4EDE50D6-574B-40AF-946F-D52A04ADE379}" type="datetime1">
              <a:rPr lang="en-US" smtClean="0"/>
              <a:t>10/9/2020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6" name="Rectangle 1">
            <a:extLst>
              <a:ext uri="{FF2B5EF4-FFF2-40B4-BE49-F238E27FC236}">
                <a16:creationId xmlns:a16="http://schemas.microsoft.com/office/drawing/2014/main" id="{5D8F780B-398B-314B-87F1-35307B42F72E}"/>
              </a:ext>
            </a:extLst>
          </p:cNvPr>
          <p:cNvSpPr/>
          <p:nvPr userDrawn="1"/>
        </p:nvSpPr>
        <p:spPr>
          <a:xfrm rot="16200000">
            <a:off x="5336088" y="294163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a:p>
        </p:txBody>
      </p:sp>
      <p:sp>
        <p:nvSpPr>
          <p:cNvPr id="8" name="Rectangle 1">
            <a:extLst>
              <a:ext uri="{FF2B5EF4-FFF2-40B4-BE49-F238E27FC236}">
                <a16:creationId xmlns:a16="http://schemas.microsoft.com/office/drawing/2014/main" id="{D1EE7A36-F988-7C4A-A854-1D7E6E70D021}"/>
              </a:ext>
            </a:extLst>
          </p:cNvPr>
          <p:cNvSpPr/>
          <p:nvPr userDrawn="1"/>
        </p:nvSpPr>
        <p:spPr>
          <a:xfrm>
            <a:off x="4861801" y="60404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9" name="Title 1">
            <a:extLst>
              <a:ext uri="{FF2B5EF4-FFF2-40B4-BE49-F238E27FC236}">
                <a16:creationId xmlns:a16="http://schemas.microsoft.com/office/drawing/2014/main" id="{979BAFF7-5B8A-F446-87E9-6B4851CCF1C0}"/>
              </a:ext>
            </a:extLst>
          </p:cNvPr>
          <p:cNvSpPr>
            <a:spLocks noGrp="1"/>
          </p:cNvSpPr>
          <p:nvPr>
            <p:ph type="title" hasCustomPrompt="1"/>
          </p:nvPr>
        </p:nvSpPr>
        <p:spPr>
          <a:xfrm>
            <a:off x="5966324" y="4035870"/>
            <a:ext cx="2743743" cy="1613201"/>
          </a:xfrm>
        </p:spPr>
        <p:txBody>
          <a:bodyPr lIns="0" tIns="0" rIns="0" bIns="0" anchor="b">
            <a:normAutofit/>
          </a:bodyPr>
          <a:lstStyle>
            <a:lvl1pPr>
              <a:defRPr sz="3400"/>
            </a:lvl1pPr>
          </a:lstStyle>
          <a:p>
            <a:r>
              <a:rPr lang="en-US" dirty="0"/>
              <a:t>TITLE GOES HERE</a:t>
            </a:r>
          </a:p>
        </p:txBody>
      </p:sp>
    </p:spTree>
    <p:extLst>
      <p:ext uri="{BB962C8B-B14F-4D97-AF65-F5344CB8AC3E}">
        <p14:creationId xmlns:p14="http://schemas.microsoft.com/office/powerpoint/2010/main" val="23767206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10/9/2020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5" name="Rectangle 1">
            <a:extLst>
              <a:ext uri="{FF2B5EF4-FFF2-40B4-BE49-F238E27FC236}">
                <a16:creationId xmlns:a16="http://schemas.microsoft.com/office/drawing/2014/main" id="{B5C4D9A4-C8E3-4644-9D63-86142FA59A02}"/>
              </a:ext>
            </a:extLst>
          </p:cNvPr>
          <p:cNvSpPr/>
          <p:nvPr userDrawn="1"/>
        </p:nvSpPr>
        <p:spPr>
          <a:xfrm>
            <a:off x="714375" y="952500"/>
            <a:ext cx="7715250" cy="4953000"/>
          </a:xfrm>
          <a:prstGeom prst="rect">
            <a:avLst/>
          </a:prstGeom>
          <a:solidFill>
            <a:schemeClr val="tx2"/>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6" name="Rectangle 1">
            <a:extLst>
              <a:ext uri="{FF2B5EF4-FFF2-40B4-BE49-F238E27FC236}">
                <a16:creationId xmlns:a16="http://schemas.microsoft.com/office/drawing/2014/main" id="{7047AEE3-4D24-FE4F-BC8C-1050F33A970F}"/>
              </a:ext>
            </a:extLst>
          </p:cNvPr>
          <p:cNvSpPr/>
          <p:nvPr userDrawn="1"/>
        </p:nvSpPr>
        <p:spPr>
          <a:xfrm rot="16200000">
            <a:off x="3932238" y="1106488"/>
            <a:ext cx="1270000" cy="9525"/>
          </a:xfrm>
          <a:prstGeom prst="rect">
            <a:avLst/>
          </a:prstGeom>
          <a:solidFill>
            <a:srgbClr val="24282B"/>
          </a:solidFill>
          <a:ln w="12700">
            <a:miter lim="400000"/>
          </a:ln>
        </p:spPr>
        <p:txBody>
          <a:bodyPr lIns="25400" tIns="25400" rIns="25400" bIns="25400" anchor="ctr"/>
          <a:lstStyle/>
          <a:p>
            <a:pPr algn="ctr" defTabSz="412750" hangingPunct="0">
              <a:defRPr sz="3200" spc="0">
                <a:solidFill>
                  <a:srgbClr val="0433FF"/>
                </a:solidFill>
                <a:latin typeface="Helvetica Light"/>
                <a:ea typeface="Helvetica Light"/>
                <a:cs typeface="Helvetica Light"/>
                <a:sym typeface="Helvetica Light"/>
              </a:defRPr>
            </a:pPr>
            <a:endParaRPr lang="en-US" sz="1600" kern="0" noProof="0" dirty="0">
              <a:solidFill>
                <a:srgbClr val="0433FF"/>
              </a:solidFill>
              <a:latin typeface="Helvetica Light"/>
              <a:sym typeface="Helvetica Light"/>
            </a:endParaRPr>
          </a:p>
        </p:txBody>
      </p:sp>
      <p:sp>
        <p:nvSpPr>
          <p:cNvPr id="7" name="Rectangle 1">
            <a:extLst>
              <a:ext uri="{FF2B5EF4-FFF2-40B4-BE49-F238E27FC236}">
                <a16:creationId xmlns:a16="http://schemas.microsoft.com/office/drawing/2014/main" id="{2B45386C-7F1B-4D47-959C-DE1A73B407E7}"/>
              </a:ext>
            </a:extLst>
          </p:cNvPr>
          <p:cNvSpPr/>
          <p:nvPr userDrawn="1"/>
        </p:nvSpPr>
        <p:spPr>
          <a:xfrm>
            <a:off x="323850" y="136525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8" name="Rectangle 1">
            <a:extLst>
              <a:ext uri="{FF2B5EF4-FFF2-40B4-BE49-F238E27FC236}">
                <a16:creationId xmlns:a16="http://schemas.microsoft.com/office/drawing/2014/main" id="{FB1C5AC5-B8E6-EC4F-8CB9-43E091C422EF}"/>
              </a:ext>
            </a:extLst>
          </p:cNvPr>
          <p:cNvSpPr/>
          <p:nvPr userDrawn="1"/>
        </p:nvSpPr>
        <p:spPr>
          <a:xfrm>
            <a:off x="8048625" y="506538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1" name="Title 1">
            <a:extLst>
              <a:ext uri="{FF2B5EF4-FFF2-40B4-BE49-F238E27FC236}">
                <a16:creationId xmlns:a16="http://schemas.microsoft.com/office/drawing/2014/main" id="{33ACFFFD-2D44-B943-8B58-CC9B7641E79D}"/>
              </a:ext>
            </a:extLst>
          </p:cNvPr>
          <p:cNvSpPr>
            <a:spLocks noGrp="1"/>
          </p:cNvSpPr>
          <p:nvPr>
            <p:ph type="title" hasCustomPrompt="1"/>
          </p:nvPr>
        </p:nvSpPr>
        <p:spPr>
          <a:xfrm>
            <a:off x="1082676" y="3019275"/>
            <a:ext cx="6978650" cy="1613201"/>
          </a:xfrm>
        </p:spPr>
        <p:txBody>
          <a:bodyPr lIns="0" tIns="0" rIns="0" bIns="0" anchor="ctr">
            <a:normAutofit/>
          </a:bodyPr>
          <a:lstStyle>
            <a:lvl1pPr algn="ctr">
              <a:defRPr sz="3400">
                <a:solidFill>
                  <a:schemeClr val="bg1"/>
                </a:solidFill>
              </a:defRPr>
            </a:lvl1pPr>
          </a:lstStyle>
          <a:p>
            <a:r>
              <a:rPr lang="en-US" noProof="0"/>
              <a:t>TITLE GOES HERE</a:t>
            </a:r>
          </a:p>
        </p:txBody>
      </p:sp>
      <p:sp>
        <p:nvSpPr>
          <p:cNvPr id="13" name="Content Placeholder 13">
            <a:extLst>
              <a:ext uri="{FF2B5EF4-FFF2-40B4-BE49-F238E27FC236}">
                <a16:creationId xmlns:a16="http://schemas.microsoft.com/office/drawing/2014/main" id="{8E96E8CE-45C0-D643-B7F3-08C20CF5F760}"/>
              </a:ext>
            </a:extLst>
          </p:cNvPr>
          <p:cNvSpPr>
            <a:spLocks noGrp="1"/>
          </p:cNvSpPr>
          <p:nvPr>
            <p:ph sz="quarter" idx="21" hasCustomPrompt="1"/>
          </p:nvPr>
        </p:nvSpPr>
        <p:spPr>
          <a:xfrm>
            <a:off x="3328126" y="2348318"/>
            <a:ext cx="2487749" cy="269370"/>
          </a:xfrm>
        </p:spPr>
        <p:txBody>
          <a:bodyPr>
            <a:noAutofit/>
          </a:bodyPr>
          <a:lstStyle>
            <a:lvl1pPr marL="0" indent="0" algn="ctr">
              <a:lnSpc>
                <a:spcPct val="80000"/>
              </a:lnSpc>
              <a:buNone/>
              <a:defRPr sz="1600" cap="all" baseline="0">
                <a:solidFill>
                  <a:schemeClr val="bg1"/>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SUBTITLE GOES HERE</a:t>
            </a:r>
          </a:p>
        </p:txBody>
      </p:sp>
    </p:spTree>
    <p:extLst>
      <p:ext uri="{BB962C8B-B14F-4D97-AF65-F5344CB8AC3E}">
        <p14:creationId xmlns:p14="http://schemas.microsoft.com/office/powerpoint/2010/main" val="10489398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15" name="Rectangle 1">
            <a:extLst>
              <a:ext uri="{FF2B5EF4-FFF2-40B4-BE49-F238E27FC236}">
                <a16:creationId xmlns:a16="http://schemas.microsoft.com/office/drawing/2014/main" id="{F70F810B-4DED-A045-A1D2-7605E821997B}"/>
              </a:ext>
            </a:extLst>
          </p:cNvPr>
          <p:cNvSpPr/>
          <p:nvPr userDrawn="1"/>
        </p:nvSpPr>
        <p:spPr>
          <a:xfrm>
            <a:off x="0" y="4735652"/>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7" name="Title 1">
            <a:extLst>
              <a:ext uri="{FF2B5EF4-FFF2-40B4-BE49-F238E27FC236}">
                <a16:creationId xmlns:a16="http://schemas.microsoft.com/office/drawing/2014/main" id="{3194DD3B-943C-8740-A545-0DA0E5FD2569}"/>
              </a:ext>
            </a:extLst>
          </p:cNvPr>
          <p:cNvSpPr>
            <a:spLocks noGrp="1"/>
          </p:cNvSpPr>
          <p:nvPr>
            <p:ph type="title" hasCustomPrompt="1"/>
          </p:nvPr>
        </p:nvSpPr>
        <p:spPr>
          <a:xfrm>
            <a:off x="1069974" y="4651968"/>
            <a:ext cx="2743743" cy="997102"/>
          </a:xfrm>
        </p:spPr>
        <p:txBody>
          <a:bodyPr lIns="0" tIns="0" rIns="0" bIns="0" anchor="t">
            <a:normAutofit/>
          </a:bodyPr>
          <a:lstStyle>
            <a:lvl1pPr>
              <a:defRPr sz="3400"/>
            </a:lvl1pPr>
          </a:lstStyle>
          <a:p>
            <a:r>
              <a:rPr lang="en-US" noProof="0"/>
              <a:t>TITLE GOES HERE</a:t>
            </a:r>
          </a:p>
        </p:txBody>
      </p:sp>
      <p:sp>
        <p:nvSpPr>
          <p:cNvPr id="18" name="Rectangle 1">
            <a:extLst>
              <a:ext uri="{FF2B5EF4-FFF2-40B4-BE49-F238E27FC236}">
                <a16:creationId xmlns:a16="http://schemas.microsoft.com/office/drawing/2014/main" id="{93D5DD3F-FCDF-5945-9321-0FABA0771516}"/>
              </a:ext>
            </a:extLst>
          </p:cNvPr>
          <p:cNvSpPr/>
          <p:nvPr userDrawn="1"/>
        </p:nvSpPr>
        <p:spPr>
          <a:xfrm rot="16200000">
            <a:off x="3941763" y="2067005"/>
            <a:ext cx="1270000" cy="9526"/>
          </a:xfrm>
          <a:prstGeom prst="rect">
            <a:avLst/>
          </a:prstGeom>
          <a:solidFill>
            <a:srgbClr val="24282B"/>
          </a:solidFill>
          <a:ln w="12700">
            <a:miter lim="400000"/>
          </a:ln>
        </p:spPr>
        <p:txBody>
          <a:bodyPr lIns="25400" tIns="25400" rIns="25400" bIns="25400" anchor="ctr"/>
          <a:lstStyle/>
          <a:p>
            <a:pPr algn="ctr" defTabSz="412750" hangingPunct="0">
              <a:defRPr sz="3200" spc="0">
                <a:solidFill>
                  <a:srgbClr val="0433FF"/>
                </a:solidFill>
                <a:latin typeface="Helvetica Light"/>
                <a:ea typeface="Helvetica Light"/>
                <a:cs typeface="Helvetica Light"/>
                <a:sym typeface="Helvetica Light"/>
              </a:defRPr>
            </a:pPr>
            <a:endParaRPr lang="en-US" sz="1600" kern="0" noProof="0" dirty="0">
              <a:solidFill>
                <a:srgbClr val="0433FF"/>
              </a:solidFill>
              <a:latin typeface="Helvetica Light"/>
              <a:sym typeface="Helvetica Light"/>
            </a:endParaRPr>
          </a:p>
        </p:txBody>
      </p:sp>
      <p:sp>
        <p:nvSpPr>
          <p:cNvPr id="22" name="Text Placeholder 20">
            <a:extLst>
              <a:ext uri="{FF2B5EF4-FFF2-40B4-BE49-F238E27FC236}">
                <a16:creationId xmlns:a16="http://schemas.microsoft.com/office/drawing/2014/main" id="{B8877488-477F-0041-88BE-F780F1C66A10}"/>
              </a:ext>
            </a:extLst>
          </p:cNvPr>
          <p:cNvSpPr>
            <a:spLocks noGrp="1"/>
          </p:cNvSpPr>
          <p:nvPr>
            <p:ph type="body" sz="quarter" idx="14"/>
          </p:nvPr>
        </p:nvSpPr>
        <p:spPr>
          <a:xfrm>
            <a:off x="4962130" y="0"/>
            <a:ext cx="3746102" cy="6858000"/>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3717332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and Titl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10/9/2020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6" name="Rectangle 1">
            <a:extLst>
              <a:ext uri="{FF2B5EF4-FFF2-40B4-BE49-F238E27FC236}">
                <a16:creationId xmlns:a16="http://schemas.microsoft.com/office/drawing/2014/main" id="{8640E59D-783A-C149-B212-716E0C4FE00D}"/>
              </a:ext>
            </a:extLst>
          </p:cNvPr>
          <p:cNvSpPr/>
          <p:nvPr userDrawn="1"/>
        </p:nvSpPr>
        <p:spPr>
          <a:xfrm rot="5400000">
            <a:off x="927863" y="1260477"/>
            <a:ext cx="2540001" cy="1905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a:p>
        </p:txBody>
      </p:sp>
      <p:sp>
        <p:nvSpPr>
          <p:cNvPr id="12" name="Picture Placeholder 11">
            <a:extLst>
              <a:ext uri="{FF2B5EF4-FFF2-40B4-BE49-F238E27FC236}">
                <a16:creationId xmlns:a16="http://schemas.microsoft.com/office/drawing/2014/main" id="{4E9C988F-F5FE-BA4D-BDC5-02CCC5D68FF5}"/>
              </a:ext>
            </a:extLst>
          </p:cNvPr>
          <p:cNvSpPr>
            <a:spLocks noGrp="1"/>
          </p:cNvSpPr>
          <p:nvPr>
            <p:ph type="pic" sz="quarter" idx="13"/>
          </p:nvPr>
        </p:nvSpPr>
        <p:spPr>
          <a:xfrm>
            <a:off x="409575" y="520700"/>
            <a:ext cx="3557588" cy="5816600"/>
          </a:xfrm>
          <a:custGeom>
            <a:avLst/>
            <a:gdLst>
              <a:gd name="connsiteX0" fmla="*/ 0 w 4743450"/>
              <a:gd name="connsiteY0" fmla="*/ 0 h 5816600"/>
              <a:gd name="connsiteX1" fmla="*/ 4743450 w 4743450"/>
              <a:gd name="connsiteY1" fmla="*/ 0 h 5816600"/>
              <a:gd name="connsiteX2" fmla="*/ 4743450 w 4743450"/>
              <a:gd name="connsiteY2" fmla="*/ 285838 h 5816600"/>
              <a:gd name="connsiteX3" fmla="*/ 4406308 w 4743450"/>
              <a:gd name="connsiteY3" fmla="*/ 285838 h 5816600"/>
              <a:gd name="connsiteX4" fmla="*/ 4406308 w 4743450"/>
              <a:gd name="connsiteY4" fmla="*/ 666839 h 5816600"/>
              <a:gd name="connsiteX5" fmla="*/ 4743450 w 4743450"/>
              <a:gd name="connsiteY5" fmla="*/ 666839 h 5816600"/>
              <a:gd name="connsiteX6" fmla="*/ 4743450 w 4743450"/>
              <a:gd name="connsiteY6" fmla="*/ 5816600 h 5816600"/>
              <a:gd name="connsiteX7" fmla="*/ 0 w 4743450"/>
              <a:gd name="connsiteY7" fmla="*/ 5816600 h 581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43450" h="5816600">
                <a:moveTo>
                  <a:pt x="0" y="0"/>
                </a:moveTo>
                <a:lnTo>
                  <a:pt x="4743450" y="0"/>
                </a:lnTo>
                <a:lnTo>
                  <a:pt x="4743450" y="285838"/>
                </a:lnTo>
                <a:lnTo>
                  <a:pt x="4406308" y="285838"/>
                </a:lnTo>
                <a:lnTo>
                  <a:pt x="4406308" y="666839"/>
                </a:lnTo>
                <a:lnTo>
                  <a:pt x="4743450" y="666839"/>
                </a:lnTo>
                <a:lnTo>
                  <a:pt x="4743450" y="5816600"/>
                </a:lnTo>
                <a:lnTo>
                  <a:pt x="0" y="5816600"/>
                </a:lnTo>
                <a:close/>
              </a:path>
            </a:pathLst>
          </a:custGeom>
          <a:solidFill>
            <a:schemeClr val="tx2"/>
          </a:solidFill>
        </p:spPr>
        <p:txBody>
          <a:bodyPr wrap="square">
            <a:noAutofit/>
          </a:bodyPr>
          <a:lstStyle>
            <a:lvl1pPr marL="0" indent="0" algn="ctr">
              <a:buNone/>
              <a:defRPr>
                <a:solidFill>
                  <a:schemeClr val="bg1"/>
                </a:solidFill>
              </a:defRPr>
            </a:lvl1pPr>
          </a:lstStyle>
          <a:p>
            <a:r>
              <a:rPr lang="en-US" noProof="0"/>
              <a:t>Click icon to add picture</a:t>
            </a:r>
          </a:p>
        </p:txBody>
      </p:sp>
      <p:sp>
        <p:nvSpPr>
          <p:cNvPr id="14" name="Rectangle 1">
            <a:extLst>
              <a:ext uri="{FF2B5EF4-FFF2-40B4-BE49-F238E27FC236}">
                <a16:creationId xmlns:a16="http://schemas.microsoft.com/office/drawing/2014/main" id="{4E3F3D93-DB12-4C41-A747-8781702C120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6" name="Title 1">
            <a:extLst>
              <a:ext uri="{FF2B5EF4-FFF2-40B4-BE49-F238E27FC236}">
                <a16:creationId xmlns:a16="http://schemas.microsoft.com/office/drawing/2014/main" id="{D6C315ED-F22B-A649-80D5-44A63CE74044}"/>
              </a:ext>
            </a:extLst>
          </p:cNvPr>
          <p:cNvSpPr>
            <a:spLocks noGrp="1"/>
          </p:cNvSpPr>
          <p:nvPr>
            <p:ph type="title" hasCustomPrompt="1"/>
          </p:nvPr>
        </p:nvSpPr>
        <p:spPr>
          <a:xfrm>
            <a:off x="4572000" y="702156"/>
            <a:ext cx="4572000" cy="740156"/>
          </a:xfrm>
        </p:spPr>
        <p:txBody>
          <a:bodyPr anchor="t">
            <a:normAutofit/>
          </a:bodyPr>
          <a:lstStyle>
            <a:lvl1pPr>
              <a:defRPr sz="3400"/>
            </a:lvl1pPr>
          </a:lstStyle>
          <a:p>
            <a:r>
              <a:rPr lang="en-US" noProof="0"/>
              <a:t>TITLE GOES HERE</a:t>
            </a:r>
          </a:p>
        </p:txBody>
      </p:sp>
    </p:spTree>
    <p:extLst>
      <p:ext uri="{BB962C8B-B14F-4D97-AF65-F5344CB8AC3E}">
        <p14:creationId xmlns:p14="http://schemas.microsoft.com/office/powerpoint/2010/main" val="15588432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icture and Captio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10/9/2020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6" name="Rectangle 1">
            <a:extLst>
              <a:ext uri="{FF2B5EF4-FFF2-40B4-BE49-F238E27FC236}">
                <a16:creationId xmlns:a16="http://schemas.microsoft.com/office/drawing/2014/main" id="{8640E59D-783A-C149-B212-716E0C4FE00D}"/>
              </a:ext>
            </a:extLst>
          </p:cNvPr>
          <p:cNvSpPr/>
          <p:nvPr userDrawn="1"/>
        </p:nvSpPr>
        <p:spPr>
          <a:xfrm rot="5400000">
            <a:off x="927863" y="1260477"/>
            <a:ext cx="2540001" cy="1905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a:p>
        </p:txBody>
      </p:sp>
      <p:sp>
        <p:nvSpPr>
          <p:cNvPr id="12" name="Picture Placeholder 11">
            <a:extLst>
              <a:ext uri="{FF2B5EF4-FFF2-40B4-BE49-F238E27FC236}">
                <a16:creationId xmlns:a16="http://schemas.microsoft.com/office/drawing/2014/main" id="{4E9C988F-F5FE-BA4D-BDC5-02CCC5D68FF5}"/>
              </a:ext>
            </a:extLst>
          </p:cNvPr>
          <p:cNvSpPr>
            <a:spLocks noGrp="1"/>
          </p:cNvSpPr>
          <p:nvPr>
            <p:ph type="pic" sz="quarter" idx="13"/>
          </p:nvPr>
        </p:nvSpPr>
        <p:spPr>
          <a:xfrm>
            <a:off x="409575" y="520700"/>
            <a:ext cx="3557588" cy="5816600"/>
          </a:xfrm>
          <a:custGeom>
            <a:avLst/>
            <a:gdLst>
              <a:gd name="connsiteX0" fmla="*/ 0 w 4743450"/>
              <a:gd name="connsiteY0" fmla="*/ 0 h 5816600"/>
              <a:gd name="connsiteX1" fmla="*/ 4743450 w 4743450"/>
              <a:gd name="connsiteY1" fmla="*/ 0 h 5816600"/>
              <a:gd name="connsiteX2" fmla="*/ 4743450 w 4743450"/>
              <a:gd name="connsiteY2" fmla="*/ 285838 h 5816600"/>
              <a:gd name="connsiteX3" fmla="*/ 4406308 w 4743450"/>
              <a:gd name="connsiteY3" fmla="*/ 285838 h 5816600"/>
              <a:gd name="connsiteX4" fmla="*/ 4406308 w 4743450"/>
              <a:gd name="connsiteY4" fmla="*/ 666839 h 5816600"/>
              <a:gd name="connsiteX5" fmla="*/ 4743450 w 4743450"/>
              <a:gd name="connsiteY5" fmla="*/ 666839 h 5816600"/>
              <a:gd name="connsiteX6" fmla="*/ 4743450 w 4743450"/>
              <a:gd name="connsiteY6" fmla="*/ 5816600 h 5816600"/>
              <a:gd name="connsiteX7" fmla="*/ 0 w 4743450"/>
              <a:gd name="connsiteY7" fmla="*/ 5816600 h 581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43450" h="5816600">
                <a:moveTo>
                  <a:pt x="0" y="0"/>
                </a:moveTo>
                <a:lnTo>
                  <a:pt x="4743450" y="0"/>
                </a:lnTo>
                <a:lnTo>
                  <a:pt x="4743450" y="285838"/>
                </a:lnTo>
                <a:lnTo>
                  <a:pt x="4406308" y="285838"/>
                </a:lnTo>
                <a:lnTo>
                  <a:pt x="4406308" y="666839"/>
                </a:lnTo>
                <a:lnTo>
                  <a:pt x="4743450" y="666839"/>
                </a:lnTo>
                <a:lnTo>
                  <a:pt x="4743450" y="5816600"/>
                </a:lnTo>
                <a:lnTo>
                  <a:pt x="0" y="5816600"/>
                </a:lnTo>
                <a:close/>
              </a:path>
            </a:pathLst>
          </a:custGeom>
          <a:solidFill>
            <a:schemeClr val="tx2"/>
          </a:solidFill>
        </p:spPr>
        <p:txBody>
          <a:bodyPr wrap="square">
            <a:noAutofit/>
          </a:bodyPr>
          <a:lstStyle>
            <a:lvl1pPr marL="0" indent="0" algn="ctr">
              <a:buNone/>
              <a:defRPr>
                <a:solidFill>
                  <a:schemeClr val="bg1"/>
                </a:solidFill>
              </a:defRPr>
            </a:lvl1pPr>
          </a:lstStyle>
          <a:p>
            <a:r>
              <a:rPr lang="en-US" noProof="0"/>
              <a:t>Click icon to add picture</a:t>
            </a:r>
          </a:p>
        </p:txBody>
      </p:sp>
      <p:sp>
        <p:nvSpPr>
          <p:cNvPr id="14" name="Rectangle 1">
            <a:extLst>
              <a:ext uri="{FF2B5EF4-FFF2-40B4-BE49-F238E27FC236}">
                <a16:creationId xmlns:a16="http://schemas.microsoft.com/office/drawing/2014/main" id="{4E3F3D93-DB12-4C41-A747-8781702C120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6" name="Title 1">
            <a:extLst>
              <a:ext uri="{FF2B5EF4-FFF2-40B4-BE49-F238E27FC236}">
                <a16:creationId xmlns:a16="http://schemas.microsoft.com/office/drawing/2014/main" id="{D6C315ED-F22B-A649-80D5-44A63CE74044}"/>
              </a:ext>
            </a:extLst>
          </p:cNvPr>
          <p:cNvSpPr>
            <a:spLocks noGrp="1"/>
          </p:cNvSpPr>
          <p:nvPr>
            <p:ph type="title" hasCustomPrompt="1"/>
          </p:nvPr>
        </p:nvSpPr>
        <p:spPr>
          <a:xfrm>
            <a:off x="4572000" y="702156"/>
            <a:ext cx="4572000" cy="740156"/>
          </a:xfrm>
        </p:spPr>
        <p:txBody>
          <a:bodyPr anchor="t">
            <a:normAutofit/>
          </a:bodyPr>
          <a:lstStyle>
            <a:lvl1pPr>
              <a:defRPr sz="3400"/>
            </a:lvl1pPr>
          </a:lstStyle>
          <a:p>
            <a:r>
              <a:rPr lang="en-US" noProof="0"/>
              <a:t>TITLE GOES HERE</a:t>
            </a:r>
          </a:p>
        </p:txBody>
      </p:sp>
      <p:sp>
        <p:nvSpPr>
          <p:cNvPr id="9" name="Content Placeholder 8">
            <a:extLst>
              <a:ext uri="{FF2B5EF4-FFF2-40B4-BE49-F238E27FC236}">
                <a16:creationId xmlns:a16="http://schemas.microsoft.com/office/drawing/2014/main" id="{DEE6C881-74AA-8944-AD6A-BA0821ECDCAE}"/>
              </a:ext>
            </a:extLst>
          </p:cNvPr>
          <p:cNvSpPr>
            <a:spLocks noGrp="1"/>
          </p:cNvSpPr>
          <p:nvPr>
            <p:ph sz="quarter" idx="14"/>
          </p:nvPr>
        </p:nvSpPr>
        <p:spPr>
          <a:xfrm>
            <a:off x="4572001" y="1443038"/>
            <a:ext cx="4136231" cy="4894262"/>
          </a:xfrm>
        </p:spPr>
        <p:txBody>
          <a:bodyPr/>
          <a:lstStyle>
            <a:lvl1pPr>
              <a:spcBef>
                <a:spcPts val="1000"/>
              </a:spcBef>
              <a:spcAft>
                <a:spcPts val="1500"/>
              </a:spcAft>
              <a:defRPr/>
            </a:lvl1pPr>
            <a:lvl2pPr>
              <a:spcBef>
                <a:spcPts val="1000"/>
              </a:spcBef>
              <a:spcAft>
                <a:spcPts val="1500"/>
              </a:spcAft>
              <a:defRPr/>
            </a:lvl2pPr>
            <a:lvl3pPr>
              <a:spcBef>
                <a:spcPts val="1000"/>
              </a:spcBef>
              <a:spcAft>
                <a:spcPts val="1500"/>
              </a:spcAft>
              <a:defRPr/>
            </a:lvl3pPr>
            <a:lvl4pPr>
              <a:spcBef>
                <a:spcPts val="1000"/>
              </a:spcBef>
              <a:spcAft>
                <a:spcPts val="1500"/>
              </a:spcAft>
              <a:defRPr/>
            </a:lvl4pPr>
            <a:lvl5pPr>
              <a:spcBef>
                <a:spcPts val="1000"/>
              </a:spcBef>
              <a:spcAft>
                <a:spcPts val="1500"/>
              </a:spcAf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7296804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am">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6B5B67-55DA-424F-9805-71BDE70D7489}" type="datetimeFigureOut">
              <a:rPr lang="en-US" noProof="0" smtClean="0"/>
              <a:t>10/9/2020</a:t>
            </a:fld>
            <a:endParaRPr lang="en-US" noProof="0"/>
          </a:p>
        </p:txBody>
      </p:sp>
      <p:sp>
        <p:nvSpPr>
          <p:cNvPr id="5" name="Footer Placeholder 4"/>
          <p:cNvSpPr>
            <a:spLocks noGrp="1"/>
          </p:cNvSpPr>
          <p:nvPr>
            <p:ph type="ftr" sz="quarter" idx="11"/>
          </p:nvPr>
        </p:nvSpPr>
        <p:spPr/>
        <p:txBody>
          <a:bodyPr/>
          <a:lstStyle/>
          <a:p>
            <a:endParaRPr lang="en-US" noProof="0"/>
          </a:p>
        </p:txBody>
      </p:sp>
      <p:sp>
        <p:nvSpPr>
          <p:cNvPr id="6" name="Slide Number Placeholder 5"/>
          <p:cNvSpPr>
            <a:spLocks noGrp="1"/>
          </p:cNvSpPr>
          <p:nvPr>
            <p:ph type="sldNum" sz="quarter" idx="12"/>
          </p:nvPr>
        </p:nvSpPr>
        <p:spPr/>
        <p:txBody>
          <a:bodyPr/>
          <a:lstStyle/>
          <a:p>
            <a:fld id="{8A606CC1-1436-4FA3-B5BE-7FF06ED26E03}" type="slidenum">
              <a:rPr lang="en-US" noProof="0" smtClean="0"/>
              <a:t>‹#›</a:t>
            </a:fld>
            <a:endParaRPr lang="en-US" noProof="0"/>
          </a:p>
        </p:txBody>
      </p:sp>
      <p:sp>
        <p:nvSpPr>
          <p:cNvPr id="8" name="Picture Placeholder 9"/>
          <p:cNvSpPr>
            <a:spLocks noGrp="1"/>
          </p:cNvSpPr>
          <p:nvPr>
            <p:ph type="pic" sz="quarter" idx="17"/>
          </p:nvPr>
        </p:nvSpPr>
        <p:spPr>
          <a:xfrm>
            <a:off x="928206" y="2063552"/>
            <a:ext cx="1746660" cy="2051919"/>
          </a:xfrm>
          <a:solidFill>
            <a:schemeClr val="tx2"/>
          </a:solidFill>
        </p:spPr>
        <p:txBody>
          <a:bodyPr/>
          <a:lstStyle/>
          <a:p>
            <a:r>
              <a:rPr lang="en-US" noProof="0"/>
              <a:t>Click icon to add picture</a:t>
            </a:r>
          </a:p>
        </p:txBody>
      </p:sp>
      <p:sp>
        <p:nvSpPr>
          <p:cNvPr id="9" name="Picture Placeholder 9"/>
          <p:cNvSpPr>
            <a:spLocks noGrp="1"/>
          </p:cNvSpPr>
          <p:nvPr>
            <p:ph type="pic" sz="quarter" idx="18"/>
          </p:nvPr>
        </p:nvSpPr>
        <p:spPr>
          <a:xfrm>
            <a:off x="3681417" y="2063552"/>
            <a:ext cx="1746660" cy="2051919"/>
          </a:xfrm>
          <a:solidFill>
            <a:schemeClr val="tx2"/>
          </a:solidFill>
        </p:spPr>
        <p:txBody>
          <a:bodyPr/>
          <a:lstStyle/>
          <a:p>
            <a:r>
              <a:rPr lang="en-US" noProof="0"/>
              <a:t>Click icon to add picture</a:t>
            </a:r>
          </a:p>
        </p:txBody>
      </p:sp>
      <p:sp>
        <p:nvSpPr>
          <p:cNvPr id="10" name="Picture Placeholder 9"/>
          <p:cNvSpPr>
            <a:spLocks noGrp="1"/>
          </p:cNvSpPr>
          <p:nvPr>
            <p:ph type="pic" sz="quarter" idx="19"/>
          </p:nvPr>
        </p:nvSpPr>
        <p:spPr>
          <a:xfrm>
            <a:off x="6434628" y="2063552"/>
            <a:ext cx="1746660" cy="2051919"/>
          </a:xfrm>
          <a:solidFill>
            <a:schemeClr val="tx2"/>
          </a:solidFill>
        </p:spPr>
        <p:txBody>
          <a:bodyPr/>
          <a:lstStyle/>
          <a:p>
            <a:r>
              <a:rPr lang="en-US" noProof="0"/>
              <a:t>Click icon to add picture</a:t>
            </a:r>
          </a:p>
        </p:txBody>
      </p:sp>
      <p:sp>
        <p:nvSpPr>
          <p:cNvPr id="13" name="Content Placeholder 13"/>
          <p:cNvSpPr>
            <a:spLocks noGrp="1"/>
          </p:cNvSpPr>
          <p:nvPr>
            <p:ph sz="quarter" idx="21" hasCustomPrompt="1"/>
          </p:nvPr>
        </p:nvSpPr>
        <p:spPr>
          <a:xfrm>
            <a:off x="546362"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14" name="Text Placeholder 21"/>
          <p:cNvSpPr>
            <a:spLocks noGrp="1"/>
          </p:cNvSpPr>
          <p:nvPr>
            <p:ph type="body" sz="quarter" idx="22" hasCustomPrompt="1"/>
          </p:nvPr>
        </p:nvSpPr>
        <p:spPr>
          <a:xfrm>
            <a:off x="545890"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15" name="Content Placeholder 13"/>
          <p:cNvSpPr>
            <a:spLocks noGrp="1"/>
          </p:cNvSpPr>
          <p:nvPr>
            <p:ph sz="quarter" idx="40" hasCustomPrompt="1"/>
          </p:nvPr>
        </p:nvSpPr>
        <p:spPr>
          <a:xfrm>
            <a:off x="545552"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16" name="Content Placeholder 13"/>
          <p:cNvSpPr>
            <a:spLocks noGrp="1"/>
          </p:cNvSpPr>
          <p:nvPr>
            <p:ph sz="quarter" idx="41" hasCustomPrompt="1"/>
          </p:nvPr>
        </p:nvSpPr>
        <p:spPr>
          <a:xfrm>
            <a:off x="3311254"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17" name="Text Placeholder 21"/>
          <p:cNvSpPr>
            <a:spLocks noGrp="1"/>
          </p:cNvSpPr>
          <p:nvPr>
            <p:ph type="body" sz="quarter" idx="42" hasCustomPrompt="1"/>
          </p:nvPr>
        </p:nvSpPr>
        <p:spPr>
          <a:xfrm>
            <a:off x="3310783"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18" name="Content Placeholder 13"/>
          <p:cNvSpPr>
            <a:spLocks noGrp="1"/>
          </p:cNvSpPr>
          <p:nvPr>
            <p:ph sz="quarter" idx="43" hasCustomPrompt="1"/>
          </p:nvPr>
        </p:nvSpPr>
        <p:spPr>
          <a:xfrm>
            <a:off x="3310444"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19" name="Content Placeholder 13"/>
          <p:cNvSpPr>
            <a:spLocks noGrp="1"/>
          </p:cNvSpPr>
          <p:nvPr>
            <p:ph sz="quarter" idx="44" hasCustomPrompt="1"/>
          </p:nvPr>
        </p:nvSpPr>
        <p:spPr>
          <a:xfrm>
            <a:off x="6076147"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20" name="Text Placeholder 21"/>
          <p:cNvSpPr>
            <a:spLocks noGrp="1"/>
          </p:cNvSpPr>
          <p:nvPr>
            <p:ph type="body" sz="quarter" idx="45" hasCustomPrompt="1"/>
          </p:nvPr>
        </p:nvSpPr>
        <p:spPr>
          <a:xfrm>
            <a:off x="6075675"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21" name="Content Placeholder 13"/>
          <p:cNvSpPr>
            <a:spLocks noGrp="1"/>
          </p:cNvSpPr>
          <p:nvPr>
            <p:ph sz="quarter" idx="46" hasCustomPrompt="1"/>
          </p:nvPr>
        </p:nvSpPr>
        <p:spPr>
          <a:xfrm>
            <a:off x="6075337"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25" name="Title 1">
            <a:extLst>
              <a:ext uri="{FF2B5EF4-FFF2-40B4-BE49-F238E27FC236}">
                <a16:creationId xmlns:a16="http://schemas.microsoft.com/office/drawing/2014/main" id="{74A82460-2A11-4842-BF35-3C6799C4E8F0}"/>
              </a:ext>
            </a:extLst>
          </p:cNvPr>
          <p:cNvSpPr>
            <a:spLocks noGrp="1"/>
          </p:cNvSpPr>
          <p:nvPr>
            <p:ph type="title"/>
          </p:nvPr>
        </p:nvSpPr>
        <p:spPr>
          <a:xfrm>
            <a:off x="435894" y="702156"/>
            <a:ext cx="8272212" cy="740156"/>
          </a:xfrm>
        </p:spPr>
        <p:txBody>
          <a:bodyPr anchor="t">
            <a:normAutofit/>
          </a:bodyPr>
          <a:lstStyle>
            <a:lvl1pPr>
              <a:defRPr sz="3400"/>
            </a:lvl1pPr>
          </a:lstStyle>
          <a:p>
            <a:r>
              <a:rPr lang="en-US" noProof="0"/>
              <a:t>Click to edit Master title style</a:t>
            </a:r>
          </a:p>
        </p:txBody>
      </p:sp>
      <p:sp>
        <p:nvSpPr>
          <p:cNvPr id="26" name="Rectangle 1">
            <a:extLst>
              <a:ext uri="{FF2B5EF4-FFF2-40B4-BE49-F238E27FC236}">
                <a16:creationId xmlns:a16="http://schemas.microsoft.com/office/drawing/2014/main" id="{D72EBBB3-86E3-0D49-AFB5-BAB82C8F6544}"/>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cxnSp>
        <p:nvCxnSpPr>
          <p:cNvPr id="28" name="Straight Connector 27">
            <a:extLst>
              <a:ext uri="{FF2B5EF4-FFF2-40B4-BE49-F238E27FC236}">
                <a16:creationId xmlns:a16="http://schemas.microsoft.com/office/drawing/2014/main" id="{01E9B3DA-A75C-E947-B309-3CE35073E1FD}"/>
              </a:ext>
            </a:extLst>
          </p:cNvPr>
          <p:cNvCxnSpPr/>
          <p:nvPr userDrawn="1"/>
        </p:nvCxnSpPr>
        <p:spPr>
          <a:xfrm>
            <a:off x="889742"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D0C9E365-8CE7-5742-8FB0-881AF8246701}"/>
              </a:ext>
            </a:extLst>
          </p:cNvPr>
          <p:cNvCxnSpPr/>
          <p:nvPr userDrawn="1"/>
        </p:nvCxnSpPr>
        <p:spPr>
          <a:xfrm>
            <a:off x="3654635"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84E0687B-A3DE-9D4B-9499-96776C0A7A52}"/>
              </a:ext>
            </a:extLst>
          </p:cNvPr>
          <p:cNvCxnSpPr/>
          <p:nvPr userDrawn="1"/>
        </p:nvCxnSpPr>
        <p:spPr>
          <a:xfrm>
            <a:off x="6419527"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8236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3" name="Content Placeholder 2"/>
          <p:cNvSpPr>
            <a:spLocks noGrp="1"/>
          </p:cNvSpPr>
          <p:nvPr>
            <p:ph idx="1"/>
          </p:nvPr>
        </p:nvSpPr>
        <p:spPr>
          <a:xfrm>
            <a:off x="435895" y="1890876"/>
            <a:ext cx="8272211" cy="40844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10/9/2020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3" name="Rectangle 1">
            <a:extLst>
              <a:ext uri="{FF2B5EF4-FFF2-40B4-BE49-F238E27FC236}">
                <a16:creationId xmlns:a16="http://schemas.microsoft.com/office/drawing/2014/main" id="{C8660979-B6F8-480C-AAC7-48903CC3ECFC}"/>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590376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and Image">
    <p:spTree>
      <p:nvGrpSpPr>
        <p:cNvPr id="1" name=""/>
        <p:cNvGrpSpPr/>
        <p:nvPr/>
      </p:nvGrpSpPr>
      <p:grpSpPr>
        <a:xfrm>
          <a:off x="0" y="0"/>
          <a:ext cx="0" cy="0"/>
          <a:chOff x="0" y="0"/>
          <a:chExt cx="0" cy="0"/>
        </a:xfrm>
      </p:grpSpPr>
      <p:sp>
        <p:nvSpPr>
          <p:cNvPr id="18" name="Picture Placeholder 17">
            <a:extLst>
              <a:ext uri="{FF2B5EF4-FFF2-40B4-BE49-F238E27FC236}">
                <a16:creationId xmlns:a16="http://schemas.microsoft.com/office/drawing/2014/main" id="{390CC524-3900-1041-BDBF-D0ABD37D8E8B}"/>
              </a:ext>
            </a:extLst>
          </p:cNvPr>
          <p:cNvSpPr>
            <a:spLocks noGrp="1"/>
          </p:cNvSpPr>
          <p:nvPr>
            <p:ph type="pic" sz="quarter" idx="13"/>
          </p:nvPr>
        </p:nvSpPr>
        <p:spPr>
          <a:xfrm>
            <a:off x="0" y="0"/>
            <a:ext cx="4143375" cy="6858000"/>
          </a:xfrm>
          <a:custGeom>
            <a:avLst/>
            <a:gdLst>
              <a:gd name="connsiteX0" fmla="*/ 0 w 5524500"/>
              <a:gd name="connsiteY0" fmla="*/ 0 h 6858000"/>
              <a:gd name="connsiteX1" fmla="*/ 5524500 w 5524500"/>
              <a:gd name="connsiteY1" fmla="*/ 0 h 6858000"/>
              <a:gd name="connsiteX2" fmla="*/ 5524500 w 5524500"/>
              <a:gd name="connsiteY2" fmla="*/ 806538 h 6858000"/>
              <a:gd name="connsiteX3" fmla="*/ 4952408 w 5524500"/>
              <a:gd name="connsiteY3" fmla="*/ 806538 h 6858000"/>
              <a:gd name="connsiteX4" fmla="*/ 4952408 w 5524500"/>
              <a:gd name="connsiteY4" fmla="*/ 1187539 h 6858000"/>
              <a:gd name="connsiteX5" fmla="*/ 5524500 w 5524500"/>
              <a:gd name="connsiteY5" fmla="*/ 1187539 h 6858000"/>
              <a:gd name="connsiteX6" fmla="*/ 5524500 w 5524500"/>
              <a:gd name="connsiteY6" fmla="*/ 6858000 h 6858000"/>
              <a:gd name="connsiteX7" fmla="*/ 0 w 55245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524500" h="6858000">
                <a:moveTo>
                  <a:pt x="0" y="0"/>
                </a:moveTo>
                <a:lnTo>
                  <a:pt x="5524500" y="0"/>
                </a:lnTo>
                <a:lnTo>
                  <a:pt x="5524500" y="806538"/>
                </a:lnTo>
                <a:lnTo>
                  <a:pt x="4952408" y="806538"/>
                </a:lnTo>
                <a:lnTo>
                  <a:pt x="4952408" y="1187539"/>
                </a:lnTo>
                <a:lnTo>
                  <a:pt x="5524500" y="1187539"/>
                </a:lnTo>
                <a:lnTo>
                  <a:pt x="5524500" y="6858000"/>
                </a:lnTo>
                <a:lnTo>
                  <a:pt x="0" y="6858000"/>
                </a:lnTo>
                <a:close/>
              </a:path>
            </a:pathLst>
          </a:custGeom>
          <a:solidFill>
            <a:schemeClr val="tx2"/>
          </a:solidFill>
        </p:spPr>
        <p:txBody>
          <a:bodyPr wrap="square">
            <a:noAutofit/>
          </a:bodyPr>
          <a:lstStyle>
            <a:lvl1pPr marL="0" indent="0" algn="ctr">
              <a:buNone/>
              <a:defRPr>
                <a:solidFill>
                  <a:schemeClr val="bg1"/>
                </a:solidFill>
              </a:defRPr>
            </a:lvl1pPr>
          </a:lstStyle>
          <a:p>
            <a:r>
              <a:rPr lang="en-US"/>
              <a:t>Click icon to add picture</a:t>
            </a:r>
            <a:endParaRPr lang="en-US" dirty="0"/>
          </a:p>
        </p:txBody>
      </p:sp>
      <p:sp>
        <p:nvSpPr>
          <p:cNvPr id="3" name="Content Placeholder 2"/>
          <p:cNvSpPr>
            <a:spLocks noGrp="1"/>
          </p:cNvSpPr>
          <p:nvPr>
            <p:ph idx="1"/>
          </p:nvPr>
        </p:nvSpPr>
        <p:spPr>
          <a:xfrm>
            <a:off x="4667695" y="1890876"/>
            <a:ext cx="4040411" cy="40844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10/9/2020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4" name="Title 1">
            <a:extLst>
              <a:ext uri="{FF2B5EF4-FFF2-40B4-BE49-F238E27FC236}">
                <a16:creationId xmlns:a16="http://schemas.microsoft.com/office/drawing/2014/main" id="{1D49B377-6CF8-9E4B-8973-3F8057D7DF48}"/>
              </a:ext>
            </a:extLst>
          </p:cNvPr>
          <p:cNvSpPr>
            <a:spLocks noGrp="1"/>
          </p:cNvSpPr>
          <p:nvPr>
            <p:ph type="title" hasCustomPrompt="1"/>
          </p:nvPr>
        </p:nvSpPr>
        <p:spPr>
          <a:xfrm>
            <a:off x="4667695" y="702156"/>
            <a:ext cx="4040411" cy="740156"/>
          </a:xfrm>
        </p:spPr>
        <p:txBody>
          <a:bodyPr anchor="t">
            <a:normAutofit/>
          </a:bodyPr>
          <a:lstStyle>
            <a:lvl1pPr>
              <a:defRPr sz="3400"/>
            </a:lvl1pPr>
          </a:lstStyle>
          <a:p>
            <a:r>
              <a:rPr lang="en-US" dirty="0"/>
              <a:t>TITLE GOES HERE</a:t>
            </a:r>
          </a:p>
        </p:txBody>
      </p:sp>
      <p:sp>
        <p:nvSpPr>
          <p:cNvPr id="19" name="Rectangle 1">
            <a:extLst>
              <a:ext uri="{FF2B5EF4-FFF2-40B4-BE49-F238E27FC236}">
                <a16:creationId xmlns:a16="http://schemas.microsoft.com/office/drawing/2014/main" id="{E11F091D-EBC7-D743-82DA-0E177FD421D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3794637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35894" y="5141975"/>
            <a:ext cx="8272211" cy="1258827"/>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5" y="2393951"/>
            <a:ext cx="8272211"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435895" y="4541417"/>
            <a:ext cx="8272211"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10/9/2020</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1" name="Rectangle 1">
            <a:extLst>
              <a:ext uri="{FF2B5EF4-FFF2-40B4-BE49-F238E27FC236}">
                <a16:creationId xmlns:a16="http://schemas.microsoft.com/office/drawing/2014/main" id="{5DC1E635-F6E7-F248-9B85-120581E81180}"/>
              </a:ext>
            </a:extLst>
          </p:cNvPr>
          <p:cNvSpPr/>
          <p:nvPr userDrawn="1"/>
        </p:nvSpPr>
        <p:spPr>
          <a:xfrm>
            <a:off x="81945" y="555203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1495559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35896" y="1956391"/>
            <a:ext cx="2897412" cy="4467523"/>
          </a:xfrm>
        </p:spPr>
        <p:txBody>
          <a:bodyPr anchor="t">
            <a:normAutofit/>
          </a:bodyPr>
          <a:lstStyle>
            <a:lvl1pPr>
              <a:defRPr sz="1600"/>
            </a:lvl1pPr>
            <a:lvl2pPr>
              <a:defRPr sz="1400"/>
            </a:lvl2pPr>
            <a:lvl3pPr>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520199" y="1956391"/>
            <a:ext cx="5187908" cy="446752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10/9/2020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
        <p:nvSpPr>
          <p:cNvPr id="8" name="Title 1">
            <a:extLst>
              <a:ext uri="{FF2B5EF4-FFF2-40B4-BE49-F238E27FC236}">
                <a16:creationId xmlns:a16="http://schemas.microsoft.com/office/drawing/2014/main" id="{4C75DA6C-B626-714A-8BBC-6FDDB6BE4083}"/>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9" name="Rectangle 1">
            <a:extLst>
              <a:ext uri="{FF2B5EF4-FFF2-40B4-BE49-F238E27FC236}">
                <a16:creationId xmlns:a16="http://schemas.microsoft.com/office/drawing/2014/main" id="{72B4D55A-70C8-E04B-B7E3-3355A1131891}"/>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2152391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35894" y="2847885"/>
            <a:ext cx="3568112" cy="557784"/>
          </a:xfrm>
        </p:spPr>
        <p:txBody>
          <a:bodyPr anchor="ctr">
            <a:noAutofit/>
          </a:bodyPr>
          <a:lstStyle>
            <a:lvl1pPr marL="0" indent="0" algn="ctr">
              <a:buNone/>
              <a:defRPr sz="28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 goes here</a:t>
            </a:r>
          </a:p>
        </p:txBody>
      </p:sp>
      <p:sp>
        <p:nvSpPr>
          <p:cNvPr id="4" name="Content Placeholder 3"/>
          <p:cNvSpPr>
            <a:spLocks noGrp="1"/>
          </p:cNvSpPr>
          <p:nvPr>
            <p:ph sz="half" idx="2"/>
          </p:nvPr>
        </p:nvSpPr>
        <p:spPr>
          <a:xfrm>
            <a:off x="435896" y="3523047"/>
            <a:ext cx="3568109" cy="2131499"/>
          </a:xfrm>
        </p:spPr>
        <p:txBody>
          <a:bodyPr anchor="t">
            <a:normAutofit/>
          </a:bodyPr>
          <a:lstStyle>
            <a:lvl1pPr algn="ctr">
              <a:defRPr/>
            </a:lvl1pPr>
            <a:lvl2pPr algn="ctr">
              <a:defRPr/>
            </a:lvl2pPr>
            <a:lvl3pPr algn="ctr">
              <a:defRPr/>
            </a:lvl3pPr>
            <a:lvl4pPr algn="ctr">
              <a:defRPr/>
            </a:lvl4pPr>
            <a:lvl5pPr algn="ct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hasCustomPrompt="1"/>
          </p:nvPr>
        </p:nvSpPr>
        <p:spPr>
          <a:xfrm>
            <a:off x="4953002" y="2847887"/>
            <a:ext cx="3568112" cy="553373"/>
          </a:xfrm>
        </p:spPr>
        <p:txBody>
          <a:bodyPr anchor="ctr">
            <a:noAutofit/>
          </a:bodyPr>
          <a:lstStyle>
            <a:lvl1pPr marL="0" marR="0" indent="0" algn="ctr"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8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 goes here</a:t>
            </a:r>
          </a:p>
        </p:txBody>
      </p:sp>
      <p:sp>
        <p:nvSpPr>
          <p:cNvPr id="6" name="Content Placeholder 5"/>
          <p:cNvSpPr>
            <a:spLocks noGrp="1"/>
          </p:cNvSpPr>
          <p:nvPr>
            <p:ph sz="quarter" idx="4"/>
          </p:nvPr>
        </p:nvSpPr>
        <p:spPr>
          <a:xfrm>
            <a:off x="4953001" y="3523047"/>
            <a:ext cx="3568113" cy="2131499"/>
          </a:xfrm>
        </p:spPr>
        <p:txBody>
          <a:bodyPr anchor="t">
            <a:normAutofit/>
          </a:bodyPr>
          <a:lstStyle>
            <a:lvl1pPr algn="ctr">
              <a:defRPr/>
            </a:lvl1pPr>
            <a:lvl2pPr algn="ctr">
              <a:defRPr/>
            </a:lvl2pPr>
            <a:lvl3pPr algn="ctr">
              <a:defRPr/>
            </a:lvl3pPr>
            <a:lvl4pPr algn="ctr">
              <a:defRPr/>
            </a:lvl4pPr>
            <a:lvl5pPr algn="ct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10/9/2020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
        <p:nvSpPr>
          <p:cNvPr id="10" name="Title 1">
            <a:extLst>
              <a:ext uri="{FF2B5EF4-FFF2-40B4-BE49-F238E27FC236}">
                <a16:creationId xmlns:a16="http://schemas.microsoft.com/office/drawing/2014/main" id="{73CA278B-C101-7F4E-B11A-7B91B0C8E60A}"/>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11" name="Rectangle 1">
            <a:extLst>
              <a:ext uri="{FF2B5EF4-FFF2-40B4-BE49-F238E27FC236}">
                <a16:creationId xmlns:a16="http://schemas.microsoft.com/office/drawing/2014/main" id="{FE5F6035-AACE-6847-8AF4-EB3C4D79EE95}"/>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grpSp>
        <p:nvGrpSpPr>
          <p:cNvPr id="13" name="Group 12">
            <a:extLst>
              <a:ext uri="{FF2B5EF4-FFF2-40B4-BE49-F238E27FC236}">
                <a16:creationId xmlns:a16="http://schemas.microsoft.com/office/drawing/2014/main" id="{7D914FC0-3771-6041-9E7C-1C624C85A803}"/>
              </a:ext>
            </a:extLst>
          </p:cNvPr>
          <p:cNvGrpSpPr/>
          <p:nvPr userDrawn="1"/>
        </p:nvGrpSpPr>
        <p:grpSpPr>
          <a:xfrm>
            <a:off x="4097502" y="2250891"/>
            <a:ext cx="762001" cy="3839220"/>
            <a:chOff x="5510085" y="2250891"/>
            <a:chExt cx="1016001" cy="3839220"/>
          </a:xfrm>
        </p:grpSpPr>
        <p:cxnSp>
          <p:nvCxnSpPr>
            <p:cNvPr id="14" name="Straight Connector 13">
              <a:extLst>
                <a:ext uri="{FF2B5EF4-FFF2-40B4-BE49-F238E27FC236}">
                  <a16:creationId xmlns:a16="http://schemas.microsoft.com/office/drawing/2014/main" id="{0AED3128-974C-7F4B-BF36-A3836D1725F6}"/>
                </a:ext>
              </a:extLst>
            </p:cNvPr>
            <p:cNvCxnSpPr/>
            <p:nvPr/>
          </p:nvCxnSpPr>
          <p:spPr>
            <a:xfrm>
              <a:off x="6018085" y="2340176"/>
              <a:ext cx="0" cy="374993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Rectangle 1">
              <a:extLst>
                <a:ext uri="{FF2B5EF4-FFF2-40B4-BE49-F238E27FC236}">
                  <a16:creationId xmlns:a16="http://schemas.microsoft.com/office/drawing/2014/main" id="{2D2224CB-5DFF-3D4B-816B-1A44228A23EE}"/>
                </a:ext>
              </a:extLst>
            </p:cNvPr>
            <p:cNvSpPr/>
            <p:nvPr/>
          </p:nvSpPr>
          <p:spPr>
            <a:xfrm>
              <a:off x="5510085" y="2250891"/>
              <a:ext cx="1016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r>
                <a:rPr lang="en-US" sz="1600" kern="0" noProof="0">
                  <a:solidFill>
                    <a:srgbClr val="FFFFFF"/>
                  </a:solidFill>
                  <a:latin typeface="Helvetica Light"/>
                  <a:sym typeface="Helvetica Light"/>
                </a:rPr>
                <a:t>VS</a:t>
              </a:r>
            </a:p>
          </p:txBody>
        </p:sp>
      </p:grpSp>
    </p:spTree>
    <p:extLst>
      <p:ext uri="{BB962C8B-B14F-4D97-AF65-F5344CB8AC3E}">
        <p14:creationId xmlns:p14="http://schemas.microsoft.com/office/powerpoint/2010/main" val="1353406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DB4ED54-5B5E-4A04-93D3-5772E3CE3818}" type="datetime1">
              <a:rPr lang="en-US" smtClean="0"/>
              <a:t>10/9/2020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
        <p:nvSpPr>
          <p:cNvPr id="6" name="Title 1">
            <a:extLst>
              <a:ext uri="{FF2B5EF4-FFF2-40B4-BE49-F238E27FC236}">
                <a16:creationId xmlns:a16="http://schemas.microsoft.com/office/drawing/2014/main" id="{E2F4516B-8A37-894B-82AE-60204E6767D9}"/>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7" name="Rectangle 1">
            <a:extLst>
              <a:ext uri="{FF2B5EF4-FFF2-40B4-BE49-F238E27FC236}">
                <a16:creationId xmlns:a16="http://schemas.microsoft.com/office/drawing/2014/main" id="{CC16CE43-CB3C-7544-B05B-0A9F706D6FD8}"/>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3578482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10/9/2020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39460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arrow Content Large Image">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9EEDEA7C-D9D3-5E4A-A0E6-B7A0ED5E0F89}"/>
              </a:ext>
            </a:extLst>
          </p:cNvPr>
          <p:cNvSpPr>
            <a:spLocks noGrp="1"/>
          </p:cNvSpPr>
          <p:nvPr>
            <p:ph type="pic" sz="quarter" idx="13"/>
          </p:nvPr>
        </p:nvSpPr>
        <p:spPr>
          <a:xfrm>
            <a:off x="3886199" y="0"/>
            <a:ext cx="5257800" cy="6858000"/>
          </a:xfrm>
          <a:custGeom>
            <a:avLst/>
            <a:gdLst>
              <a:gd name="connsiteX0" fmla="*/ 0 w 7010400"/>
              <a:gd name="connsiteY0" fmla="*/ 0 h 6858000"/>
              <a:gd name="connsiteX1" fmla="*/ 7010400 w 7010400"/>
              <a:gd name="connsiteY1" fmla="*/ 0 h 6858000"/>
              <a:gd name="connsiteX2" fmla="*/ 7010400 w 7010400"/>
              <a:gd name="connsiteY2" fmla="*/ 6858000 h 6858000"/>
              <a:gd name="connsiteX3" fmla="*/ 0 w 7010400"/>
              <a:gd name="connsiteY3" fmla="*/ 6858000 h 6858000"/>
              <a:gd name="connsiteX4" fmla="*/ 0 w 7010400"/>
              <a:gd name="connsiteY4" fmla="*/ 2620396 h 6858000"/>
              <a:gd name="connsiteX5" fmla="*/ 508001 w 7010400"/>
              <a:gd name="connsiteY5" fmla="*/ 2620396 h 6858000"/>
              <a:gd name="connsiteX6" fmla="*/ 508001 w 7010400"/>
              <a:gd name="connsiteY6" fmla="*/ 2239395 h 6858000"/>
              <a:gd name="connsiteX7" fmla="*/ 0 w 7010400"/>
              <a:gd name="connsiteY7" fmla="*/ 223939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10400" h="6858000">
                <a:moveTo>
                  <a:pt x="0" y="0"/>
                </a:moveTo>
                <a:lnTo>
                  <a:pt x="7010400" y="0"/>
                </a:lnTo>
                <a:lnTo>
                  <a:pt x="7010400" y="6858000"/>
                </a:lnTo>
                <a:lnTo>
                  <a:pt x="0" y="6858000"/>
                </a:lnTo>
                <a:lnTo>
                  <a:pt x="0" y="2620396"/>
                </a:lnTo>
                <a:lnTo>
                  <a:pt x="508001" y="2620396"/>
                </a:lnTo>
                <a:lnTo>
                  <a:pt x="508001" y="2239395"/>
                </a:lnTo>
                <a:lnTo>
                  <a:pt x="0" y="2239395"/>
                </a:lnTo>
                <a:close/>
              </a:path>
            </a:pathLst>
          </a:custGeom>
          <a:solidFill>
            <a:schemeClr val="tx2"/>
          </a:solidFill>
        </p:spPr>
        <p:txBody>
          <a:bodyPr wrap="square">
            <a:noAutofit/>
          </a:bodyPr>
          <a:lstStyle/>
          <a:p>
            <a:r>
              <a:rPr lang="en-US"/>
              <a:t>Click icon to add picture</a:t>
            </a:r>
            <a:endParaRPr lang="en-US" dirty="0"/>
          </a:p>
        </p:txBody>
      </p:sp>
      <p:sp>
        <p:nvSpPr>
          <p:cNvPr id="2" name="Date Placeholder 1"/>
          <p:cNvSpPr>
            <a:spLocks noGrp="1"/>
          </p:cNvSpPr>
          <p:nvPr>
            <p:ph type="dt" sz="half" idx="10"/>
          </p:nvPr>
        </p:nvSpPr>
        <p:spPr/>
        <p:txBody>
          <a:bodyPr/>
          <a:lstStyle/>
          <a:p>
            <a:fld id="{4EDE50D6-574B-40AF-946F-D52A04ADE379}" type="datetime1">
              <a:rPr lang="en-US" smtClean="0"/>
              <a:t>10/9/2020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12" name="Rectangle 1">
            <a:extLst>
              <a:ext uri="{FF2B5EF4-FFF2-40B4-BE49-F238E27FC236}">
                <a16:creationId xmlns:a16="http://schemas.microsoft.com/office/drawing/2014/main" id="{EF358276-528D-1F4E-804A-4F9FDE93568A}"/>
              </a:ext>
            </a:extLst>
          </p:cNvPr>
          <p:cNvSpPr/>
          <p:nvPr userDrawn="1"/>
        </p:nvSpPr>
        <p:spPr>
          <a:xfrm>
            <a:off x="3505200" y="2239396"/>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5" name="Rectangle 1">
            <a:extLst>
              <a:ext uri="{FF2B5EF4-FFF2-40B4-BE49-F238E27FC236}">
                <a16:creationId xmlns:a16="http://schemas.microsoft.com/office/drawing/2014/main" id="{A6817E56-9BF4-B245-9536-10F7E163D7D9}"/>
              </a:ext>
            </a:extLst>
          </p:cNvPr>
          <p:cNvSpPr/>
          <p:nvPr userDrawn="1"/>
        </p:nvSpPr>
        <p:spPr>
          <a:xfrm>
            <a:off x="435894" y="875830"/>
            <a:ext cx="1905001" cy="2540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dirty="0"/>
          </a:p>
        </p:txBody>
      </p:sp>
      <p:sp>
        <p:nvSpPr>
          <p:cNvPr id="18" name="Content Placeholder 2">
            <a:extLst>
              <a:ext uri="{FF2B5EF4-FFF2-40B4-BE49-F238E27FC236}">
                <a16:creationId xmlns:a16="http://schemas.microsoft.com/office/drawing/2014/main" id="{A2F758DC-4792-1D42-83A8-ED4E6CD5F7E3}"/>
              </a:ext>
            </a:extLst>
          </p:cNvPr>
          <p:cNvSpPr>
            <a:spLocks noGrp="1"/>
          </p:cNvSpPr>
          <p:nvPr>
            <p:ph sz="half" idx="1"/>
          </p:nvPr>
        </p:nvSpPr>
        <p:spPr>
          <a:xfrm>
            <a:off x="435896" y="2720637"/>
            <a:ext cx="2897412" cy="3634317"/>
          </a:xfrm>
        </p:spPr>
        <p:txBody>
          <a:bodyPr anchor="t">
            <a:normAutofit/>
          </a:bodyPr>
          <a:lstStyle>
            <a:lvl1pPr>
              <a:defRPr sz="1600"/>
            </a:lvl1pPr>
            <a:lvl2pPr>
              <a:defRPr sz="1400"/>
            </a:lvl2pPr>
            <a:lvl3pPr>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itle 1">
            <a:extLst>
              <a:ext uri="{FF2B5EF4-FFF2-40B4-BE49-F238E27FC236}">
                <a16:creationId xmlns:a16="http://schemas.microsoft.com/office/drawing/2014/main" id="{2859246A-0674-144E-84D6-29D5891C06F8}"/>
              </a:ext>
            </a:extLst>
          </p:cNvPr>
          <p:cNvSpPr>
            <a:spLocks noGrp="1"/>
          </p:cNvSpPr>
          <p:nvPr>
            <p:ph type="title" hasCustomPrompt="1"/>
          </p:nvPr>
        </p:nvSpPr>
        <p:spPr>
          <a:xfrm>
            <a:off x="435894" y="1304660"/>
            <a:ext cx="2897412" cy="1415976"/>
          </a:xfrm>
        </p:spPr>
        <p:txBody>
          <a:bodyPr anchor="t">
            <a:normAutofit/>
          </a:bodyPr>
          <a:lstStyle>
            <a:lvl1pPr>
              <a:defRPr sz="3400"/>
            </a:lvl1pPr>
          </a:lstStyle>
          <a:p>
            <a:r>
              <a:rPr lang="en-US" dirty="0"/>
              <a:t>Title goes here</a:t>
            </a:r>
          </a:p>
        </p:txBody>
      </p:sp>
    </p:spTree>
    <p:extLst>
      <p:ext uri="{BB962C8B-B14F-4D97-AF65-F5344CB8AC3E}">
        <p14:creationId xmlns:p14="http://schemas.microsoft.com/office/powerpoint/2010/main" val="2578157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5894" y="705124"/>
            <a:ext cx="8272212"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435894" y="2336003"/>
            <a:ext cx="8272212"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04464" y="6423915"/>
            <a:ext cx="21335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10/9/2020</a:t>
            </a:fld>
            <a:endParaRPr lang="en-US" dirty="0"/>
          </a:p>
        </p:txBody>
      </p:sp>
      <p:sp>
        <p:nvSpPr>
          <p:cNvPr id="5" name="Footer Placeholder 4"/>
          <p:cNvSpPr>
            <a:spLocks noGrp="1"/>
          </p:cNvSpPr>
          <p:nvPr>
            <p:ph type="ftr" sz="quarter" idx="3"/>
          </p:nvPr>
        </p:nvSpPr>
        <p:spPr>
          <a:xfrm>
            <a:off x="435894" y="6423915"/>
            <a:ext cx="5187908"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7918725" y="6423915"/>
            <a:ext cx="789383"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125062412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 id="2147483726" r:id="rId18"/>
  </p:sldLayoutIdLst>
  <p:hf sldNum="0" hdr="0" ftr="0" dt="0"/>
  <p:txStyles>
    <p:title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ECB34-6337-DE4D-8FD3-A3A0F5766F21}"/>
              </a:ext>
            </a:extLst>
          </p:cNvPr>
          <p:cNvSpPr>
            <a:spLocks noGrp="1"/>
          </p:cNvSpPr>
          <p:nvPr>
            <p:ph type="title"/>
          </p:nvPr>
        </p:nvSpPr>
        <p:spPr>
          <a:xfrm>
            <a:off x="435895" y="3341089"/>
            <a:ext cx="8272211" cy="1200329"/>
          </a:xfrm>
        </p:spPr>
        <p:txBody>
          <a:bodyPr>
            <a:spAutoFit/>
          </a:bodyPr>
          <a:lstStyle/>
          <a:p>
            <a:r>
              <a:rPr lang="en-US" dirty="0">
                <a:solidFill>
                  <a:schemeClr val="tx1"/>
                </a:solidFill>
              </a:rPr>
              <a:t>Lesson 12 </a:t>
            </a:r>
            <a:br>
              <a:rPr lang="en-US" dirty="0">
                <a:solidFill>
                  <a:schemeClr val="tx1"/>
                </a:solidFill>
              </a:rPr>
            </a:br>
            <a:r>
              <a:rPr lang="en-US" dirty="0">
                <a:solidFill>
                  <a:schemeClr val="tx1"/>
                </a:solidFill>
              </a:rPr>
              <a:t>The transfiguration</a:t>
            </a:r>
          </a:p>
        </p:txBody>
      </p:sp>
      <p:sp>
        <p:nvSpPr>
          <p:cNvPr id="3" name="Text Placeholder 2">
            <a:extLst>
              <a:ext uri="{FF2B5EF4-FFF2-40B4-BE49-F238E27FC236}">
                <a16:creationId xmlns:a16="http://schemas.microsoft.com/office/drawing/2014/main" id="{4AB27EA9-DD4F-6245-9D17-591DCE0A8ADA}"/>
              </a:ext>
            </a:extLst>
          </p:cNvPr>
          <p:cNvSpPr>
            <a:spLocks noGrp="1"/>
          </p:cNvSpPr>
          <p:nvPr>
            <p:ph type="body" idx="1"/>
          </p:nvPr>
        </p:nvSpPr>
        <p:spPr>
          <a:xfrm>
            <a:off x="435895" y="4541417"/>
            <a:ext cx="8272211" cy="369332"/>
          </a:xfrm>
        </p:spPr>
        <p:txBody>
          <a:bodyPr>
            <a:spAutoFit/>
          </a:bodyPr>
          <a:lstStyle/>
          <a:p>
            <a:r>
              <a:rPr lang="en-US" dirty="0">
                <a:solidFill>
                  <a:schemeClr val="tx1"/>
                </a:solidFill>
              </a:rPr>
              <a:t>October 7, 2020</a:t>
            </a:r>
          </a:p>
        </p:txBody>
      </p:sp>
      <p:sp>
        <p:nvSpPr>
          <p:cNvPr id="4" name="TextBox 3">
            <a:extLst>
              <a:ext uri="{FF2B5EF4-FFF2-40B4-BE49-F238E27FC236}">
                <a16:creationId xmlns:a16="http://schemas.microsoft.com/office/drawing/2014/main" id="{5D907F59-A770-4EE3-BD7D-3302FE0E28EF}"/>
              </a:ext>
            </a:extLst>
          </p:cNvPr>
          <p:cNvSpPr txBox="1"/>
          <p:nvPr/>
        </p:nvSpPr>
        <p:spPr>
          <a:xfrm>
            <a:off x="955964" y="5234226"/>
            <a:ext cx="7232072" cy="86177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chemeClr val="bg1"/>
                </a:solidFill>
                <a:effectLst/>
                <a:uLnTx/>
                <a:uFillTx/>
                <a:latin typeface="Garamond" panose="02020404030301010803"/>
                <a:ea typeface="+mn-ea"/>
                <a:cs typeface="+mn-cs"/>
              </a:rPr>
              <a:t>Forgiveness </a:t>
            </a:r>
            <a:endParaRPr kumimoji="0" lang="en-US" sz="2600" b="1" i="0" u="none" strike="noStrike" kern="1200" cap="none" spc="0" normalizeH="0" baseline="0" noProof="0" dirty="0">
              <a:ln>
                <a:noFill/>
              </a:ln>
              <a:solidFill>
                <a:schemeClr val="bg1"/>
              </a:solidFill>
              <a:effectLst/>
              <a:uLnTx/>
              <a:uFillTx/>
              <a:latin typeface="Garamond" panose="02020404030301010803"/>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schemeClr val="bg1"/>
                </a:solidFill>
                <a:effectLst/>
                <a:uLnTx/>
                <a:uFillTx/>
                <a:latin typeface="Book Antiqua" panose="02040602050305030304" pitchFamily="18" charset="0"/>
                <a:ea typeface="+mn-ea"/>
                <a:cs typeface="+mn-cs"/>
              </a:rPr>
              <a:t>Matthew 18:15-35</a:t>
            </a:r>
            <a:endParaRPr kumimoji="0" lang="en-US" sz="1800" b="0" i="0" u="none" strike="noStrike" kern="1200" cap="none" spc="0" normalizeH="0" baseline="0" noProof="0" dirty="0">
              <a:ln>
                <a:noFill/>
              </a:ln>
              <a:solidFill>
                <a:schemeClr val="bg1"/>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37471428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76200" y="1219200"/>
            <a:ext cx="8991600" cy="5570756"/>
          </a:xfrm>
        </p:spPr>
        <p:txBody>
          <a:bodyPr wrap="square" anchor="t">
            <a:spAutoFit/>
          </a:bodyPr>
          <a:lstStyle/>
          <a:p>
            <a:pPr marL="0" indent="0">
              <a:spcBef>
                <a:spcPts val="0"/>
              </a:spcBef>
              <a:spcAft>
                <a:spcPts val="0"/>
              </a:spcAft>
              <a:buNone/>
            </a:pPr>
            <a:r>
              <a:rPr lang="en-US" sz="2600" i="1" dirty="0">
                <a:solidFill>
                  <a:schemeClr val="tx1"/>
                </a:solidFill>
                <a:latin typeface="Lucida Bright" panose="02040602050505020304" pitchFamily="18" charset="0"/>
              </a:rPr>
              <a:t>“When he had </a:t>
            </a:r>
            <a:r>
              <a:rPr lang="en-US" sz="2600" b="1" i="1" dirty="0">
                <a:solidFill>
                  <a:schemeClr val="tx1"/>
                </a:solidFill>
                <a:latin typeface="Lucida Bright" panose="02040602050505020304" pitchFamily="18" charset="0"/>
              </a:rPr>
              <a:t>begun to settle </a:t>
            </a:r>
            <a:r>
              <a:rPr lang="en-US" sz="2600" i="1" dirty="0">
                <a:solidFill>
                  <a:schemeClr val="tx1"/>
                </a:solidFill>
                <a:latin typeface="Lucida Bright" panose="02040602050505020304" pitchFamily="18" charset="0"/>
              </a:rPr>
              <a:t>them, one who owed him ten thousand talents was brought to him. But since </a:t>
            </a:r>
            <a:r>
              <a:rPr lang="en-US" sz="2600" b="1" i="1" dirty="0">
                <a:solidFill>
                  <a:schemeClr val="tx1"/>
                </a:solidFill>
                <a:latin typeface="Lucida Bright" panose="02040602050505020304" pitchFamily="18" charset="0"/>
              </a:rPr>
              <a:t>he did not have the means to repay</a:t>
            </a:r>
            <a:r>
              <a:rPr lang="en-US" sz="2600" i="1" dirty="0">
                <a:solidFill>
                  <a:schemeClr val="tx1"/>
                </a:solidFill>
                <a:latin typeface="Lucida Bright" panose="02040602050505020304" pitchFamily="18" charset="0"/>
              </a:rPr>
              <a:t>, his lord commanded him to be sold, along with his wife and children and all that he had, and repayment to be made.” </a:t>
            </a:r>
            <a:r>
              <a:rPr lang="en-US" sz="2600" dirty="0">
                <a:solidFill>
                  <a:schemeClr val="tx1"/>
                </a:solidFill>
                <a:latin typeface="Lucida Bright" panose="02040602050505020304" pitchFamily="18" charset="0"/>
              </a:rPr>
              <a:t>(Matthew 18:24-25)</a:t>
            </a:r>
          </a:p>
          <a:p>
            <a:pPr marL="0" indent="0">
              <a:spcBef>
                <a:spcPts val="0"/>
              </a:spcBef>
              <a:spcAft>
                <a:spcPts val="0"/>
              </a:spcAft>
              <a:buNone/>
            </a:pPr>
            <a:r>
              <a:rPr lang="en-US" sz="2600" b="1" dirty="0">
                <a:solidFill>
                  <a:schemeClr val="tx1"/>
                </a:solidFill>
                <a:latin typeface="Lucida Bright" panose="02040602050505020304" pitchFamily="18" charset="0"/>
              </a:rPr>
              <a:t>Our sin </a:t>
            </a:r>
            <a:r>
              <a:rPr lang="en-US" sz="2600" dirty="0">
                <a:solidFill>
                  <a:schemeClr val="tx1"/>
                </a:solidFill>
                <a:latin typeface="Lucida Bright" panose="02040602050505020304" pitchFamily="18" charset="0"/>
              </a:rPr>
              <a:t>is represented by an </a:t>
            </a:r>
            <a:r>
              <a:rPr lang="en-US" sz="2600" b="1" dirty="0">
                <a:solidFill>
                  <a:schemeClr val="tx1"/>
                </a:solidFill>
                <a:latin typeface="Lucida Bright" panose="02040602050505020304" pitchFamily="18" charset="0"/>
              </a:rPr>
              <a:t>unpayable debt</a:t>
            </a:r>
            <a:r>
              <a:rPr lang="en-US" sz="2600" dirty="0">
                <a:solidFill>
                  <a:schemeClr val="tx1"/>
                </a:solidFill>
                <a:latin typeface="Lucida Bright" panose="02040602050505020304" pitchFamily="18" charset="0"/>
              </a:rPr>
              <a:t>.</a:t>
            </a:r>
          </a:p>
          <a:p>
            <a:pPr>
              <a:spcBef>
                <a:spcPts val="0"/>
              </a:spcBef>
              <a:spcAft>
                <a:spcPts val="0"/>
              </a:spcAft>
              <a:buClr>
                <a:schemeClr val="tx1"/>
              </a:buClr>
            </a:pPr>
            <a:r>
              <a:rPr lang="en-US" sz="2600" dirty="0">
                <a:solidFill>
                  <a:schemeClr val="tx1"/>
                </a:solidFill>
                <a:latin typeface="Lucida Bright" panose="02040602050505020304" pitchFamily="18" charset="0"/>
              </a:rPr>
              <a:t>“A talent was worth more than fifteen years’ wages of a laborer.”</a:t>
            </a:r>
            <a:r>
              <a:rPr lang="en-US" dirty="0">
                <a:solidFill>
                  <a:schemeClr val="tx1"/>
                </a:solidFill>
                <a:latin typeface="Lucida Bright" panose="02040602050505020304" pitchFamily="18" charset="0"/>
              </a:rPr>
              <a:t> (Footnote in the NASU)</a:t>
            </a:r>
          </a:p>
          <a:p>
            <a:pPr algn="l">
              <a:spcBef>
                <a:spcPts val="0"/>
              </a:spcBef>
              <a:spcAft>
                <a:spcPts val="0"/>
              </a:spcAft>
              <a:buClr>
                <a:schemeClr val="tx1"/>
              </a:buClr>
            </a:pPr>
            <a:r>
              <a:rPr lang="en-US" sz="2600" b="0" i="0" u="none" strike="noStrike" baseline="0" dirty="0">
                <a:solidFill>
                  <a:schemeClr val="tx1"/>
                </a:solidFill>
                <a:latin typeface="Lucida Bright" panose="02040602050505020304" pitchFamily="18" charset="0"/>
              </a:rPr>
              <a:t>“The servant’s </a:t>
            </a:r>
            <a:r>
              <a:rPr lang="en-US" sz="2600" b="1" i="0" u="none" strike="noStrike" baseline="0" dirty="0">
                <a:solidFill>
                  <a:schemeClr val="tx1"/>
                </a:solidFill>
                <a:latin typeface="Lucida Bright" panose="02040602050505020304" pitchFamily="18" charset="0"/>
              </a:rPr>
              <a:t>ten thousand talents </a:t>
            </a:r>
            <a:r>
              <a:rPr lang="en-US" sz="2600" b="0" i="0" u="none" strike="noStrike" baseline="0" dirty="0">
                <a:solidFill>
                  <a:schemeClr val="tx1"/>
                </a:solidFill>
                <a:latin typeface="Lucida Bright" panose="02040602050505020304" pitchFamily="18" charset="0"/>
              </a:rPr>
              <a:t>was at least 60,000,000 days’ wages.”</a:t>
            </a:r>
            <a:r>
              <a:rPr lang="en-US" b="0" i="0" u="none" strike="noStrike" baseline="0" dirty="0">
                <a:solidFill>
                  <a:schemeClr val="tx1"/>
                </a:solidFill>
                <a:latin typeface="Lucida Bright" panose="02040602050505020304" pitchFamily="18" charset="0"/>
              </a:rPr>
              <a:t> (Pope, </a:t>
            </a:r>
            <a:r>
              <a:rPr lang="en-US" b="0" i="1" u="none" strike="noStrike" baseline="0" dirty="0">
                <a:solidFill>
                  <a:schemeClr val="tx1"/>
                </a:solidFill>
                <a:latin typeface="Lucida Bright" panose="02040602050505020304" pitchFamily="18" charset="0"/>
              </a:rPr>
              <a:t>Matthew</a:t>
            </a:r>
            <a:r>
              <a:rPr lang="en-US" b="0" i="0" u="none" strike="noStrike" baseline="0" dirty="0">
                <a:solidFill>
                  <a:schemeClr val="tx1"/>
                </a:solidFill>
                <a:latin typeface="Lucida Bright" panose="02040602050505020304" pitchFamily="18" charset="0"/>
              </a:rPr>
              <a:t>, Truth Commentaries, Page 589)</a:t>
            </a:r>
          </a:p>
          <a:p>
            <a:pPr marL="0" indent="0" algn="l">
              <a:spcBef>
                <a:spcPts val="0"/>
              </a:spcBef>
              <a:spcAft>
                <a:spcPts val="0"/>
              </a:spcAft>
              <a:buNone/>
            </a:pPr>
            <a:r>
              <a:rPr lang="en-US" sz="2600" dirty="0">
                <a:solidFill>
                  <a:schemeClr val="tx1"/>
                </a:solidFill>
                <a:latin typeface="Lucida Bright" panose="02040602050505020304" pitchFamily="18" charset="0"/>
              </a:rPr>
              <a:t>The point is, the debt of our sin is unpayable by anyone!</a:t>
            </a:r>
          </a:p>
        </p:txBody>
      </p:sp>
    </p:spTree>
    <p:extLst>
      <p:ext uri="{BB962C8B-B14F-4D97-AF65-F5344CB8AC3E}">
        <p14:creationId xmlns:p14="http://schemas.microsoft.com/office/powerpoint/2010/main" val="2866083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371600"/>
            <a:ext cx="8783052" cy="5293757"/>
          </a:xfrm>
        </p:spPr>
        <p:txBody>
          <a:bodyPr anchor="t">
            <a:spAutoFit/>
          </a:bodyPr>
          <a:lstStyle/>
          <a:p>
            <a:pPr marL="0" indent="0">
              <a:spcBef>
                <a:spcPts val="0"/>
              </a:spcBef>
              <a:spcAft>
                <a:spcPts val="0"/>
              </a:spcAft>
              <a:buNone/>
            </a:pPr>
            <a:r>
              <a:rPr lang="en-US" sz="2600" i="1" dirty="0">
                <a:solidFill>
                  <a:schemeClr val="tx1"/>
                </a:solidFill>
                <a:latin typeface="Lucida Bright" panose="02040602050505020304" pitchFamily="18" charset="0"/>
              </a:rPr>
              <a:t>“So </a:t>
            </a:r>
            <a:r>
              <a:rPr lang="en-US" sz="2600" b="1" i="1" dirty="0">
                <a:solidFill>
                  <a:schemeClr val="tx1"/>
                </a:solidFill>
                <a:latin typeface="Lucida Bright" panose="02040602050505020304" pitchFamily="18" charset="0"/>
              </a:rPr>
              <a:t>the slave fell to the ground and prostrated himself </a:t>
            </a:r>
            <a:r>
              <a:rPr lang="en-US" sz="2600" i="1" dirty="0">
                <a:solidFill>
                  <a:schemeClr val="tx1"/>
                </a:solidFill>
                <a:latin typeface="Lucida Bright" panose="02040602050505020304" pitchFamily="18" charset="0"/>
              </a:rPr>
              <a:t>before him, saying, ‘Have patience with me and I will repay you everything.’ And the lord of that slave </a:t>
            </a:r>
            <a:r>
              <a:rPr lang="en-US" sz="2600" b="1" i="1" dirty="0">
                <a:solidFill>
                  <a:schemeClr val="tx1"/>
                </a:solidFill>
                <a:latin typeface="Lucida Bright" panose="02040602050505020304" pitchFamily="18" charset="0"/>
              </a:rPr>
              <a:t>felt compassion </a:t>
            </a:r>
            <a:r>
              <a:rPr lang="en-US" sz="2600" i="1" dirty="0">
                <a:solidFill>
                  <a:schemeClr val="tx1"/>
                </a:solidFill>
                <a:latin typeface="Lucida Bright" panose="02040602050505020304" pitchFamily="18" charset="0"/>
              </a:rPr>
              <a:t>and </a:t>
            </a:r>
            <a:r>
              <a:rPr lang="en-US" sz="2600" b="1" i="1" dirty="0">
                <a:solidFill>
                  <a:schemeClr val="tx1"/>
                </a:solidFill>
                <a:latin typeface="Lucida Bright" panose="02040602050505020304" pitchFamily="18" charset="0"/>
              </a:rPr>
              <a:t>released</a:t>
            </a:r>
            <a:r>
              <a:rPr lang="en-US" sz="2600" i="1" dirty="0">
                <a:solidFill>
                  <a:schemeClr val="tx1"/>
                </a:solidFill>
                <a:latin typeface="Lucida Bright" panose="02040602050505020304" pitchFamily="18" charset="0"/>
              </a:rPr>
              <a:t> him and </a:t>
            </a:r>
            <a:r>
              <a:rPr lang="en-US" sz="2600" b="1" i="1" dirty="0">
                <a:solidFill>
                  <a:schemeClr val="tx1"/>
                </a:solidFill>
                <a:latin typeface="Lucida Bright" panose="02040602050505020304" pitchFamily="18" charset="0"/>
              </a:rPr>
              <a:t>forgave him the debt</a:t>
            </a:r>
            <a:r>
              <a:rPr lang="en-US" sz="2600" i="1" dirty="0">
                <a:solidFill>
                  <a:schemeClr val="tx1"/>
                </a:solidFill>
                <a:latin typeface="Lucida Bright" panose="02040602050505020304" pitchFamily="18" charset="0"/>
              </a:rPr>
              <a:t>.” </a:t>
            </a:r>
            <a:r>
              <a:rPr lang="en-US" sz="2600" dirty="0">
                <a:solidFill>
                  <a:schemeClr val="tx1"/>
                </a:solidFill>
                <a:latin typeface="Lucida Bright" panose="02040602050505020304" pitchFamily="18" charset="0"/>
              </a:rPr>
              <a:t>(Matthew 18:26-27)</a:t>
            </a:r>
          </a:p>
          <a:p>
            <a:pPr marL="0" indent="0">
              <a:spcBef>
                <a:spcPts val="0"/>
              </a:spcBef>
              <a:spcAft>
                <a:spcPts val="0"/>
              </a:spcAft>
              <a:buNone/>
            </a:pPr>
            <a:r>
              <a:rPr lang="en-US" sz="2600" dirty="0">
                <a:solidFill>
                  <a:schemeClr val="tx1"/>
                </a:solidFill>
                <a:latin typeface="Lucida Bright" panose="02040602050505020304" pitchFamily="18" charset="0"/>
              </a:rPr>
              <a:t>The slave exemplified great humility and homage. (Revelation 1:17; cf. Luke 5:8)</a:t>
            </a:r>
          </a:p>
          <a:p>
            <a:pPr marL="0" indent="0">
              <a:spcBef>
                <a:spcPts val="0"/>
              </a:spcBef>
              <a:spcAft>
                <a:spcPts val="0"/>
              </a:spcAft>
              <a:buNone/>
            </a:pPr>
            <a:r>
              <a:rPr lang="en-US" sz="2600" dirty="0">
                <a:solidFill>
                  <a:schemeClr val="tx1"/>
                </a:solidFill>
                <a:latin typeface="Lucida Bright" panose="02040602050505020304" pitchFamily="18" charset="0"/>
              </a:rPr>
              <a:t>Is this how we approach our heavenly Father about our need for forgiveness?</a:t>
            </a:r>
          </a:p>
          <a:p>
            <a:pPr marL="0" indent="0">
              <a:spcBef>
                <a:spcPts val="0"/>
              </a:spcBef>
              <a:spcAft>
                <a:spcPts val="0"/>
              </a:spcAft>
              <a:buNone/>
            </a:pPr>
            <a:r>
              <a:rPr lang="en-US" sz="2600" dirty="0">
                <a:solidFill>
                  <a:schemeClr val="tx1"/>
                </a:solidFill>
                <a:latin typeface="Lucida Bright" panose="02040602050505020304" pitchFamily="18" charset="0"/>
              </a:rPr>
              <a:t>Our worship and reverence should ultimately be based on Jesus’ holiness and righteousness and not what we seek to gain from Him. (Philippians 2:9-10; Matthew 20:20)</a:t>
            </a:r>
          </a:p>
        </p:txBody>
      </p:sp>
    </p:spTree>
    <p:extLst>
      <p:ext uri="{BB962C8B-B14F-4D97-AF65-F5344CB8AC3E}">
        <p14:creationId xmlns:p14="http://schemas.microsoft.com/office/powerpoint/2010/main" val="3225956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76200" y="1537186"/>
            <a:ext cx="8991600" cy="4939814"/>
          </a:xfrm>
        </p:spPr>
        <p:txBody>
          <a:bodyPr wrap="square" anchor="t">
            <a:spAutoFit/>
          </a:bodyPr>
          <a:lstStyle/>
          <a:p>
            <a:pPr marL="0" indent="0">
              <a:spcBef>
                <a:spcPts val="0"/>
              </a:spcBef>
              <a:spcAft>
                <a:spcPts val="0"/>
              </a:spcAft>
              <a:buNone/>
            </a:pPr>
            <a:r>
              <a:rPr lang="en-US" sz="2250" i="1" dirty="0">
                <a:solidFill>
                  <a:schemeClr val="tx1"/>
                </a:solidFill>
                <a:latin typeface="Lucida Bright" panose="02040602050505020304" pitchFamily="18" charset="0"/>
              </a:rPr>
              <a:t>“</a:t>
            </a:r>
            <a:r>
              <a:rPr lang="en-US" sz="2250" b="1" i="1" dirty="0">
                <a:solidFill>
                  <a:schemeClr val="tx1"/>
                </a:solidFill>
                <a:latin typeface="Lucida Bright" panose="02040602050505020304" pitchFamily="18" charset="0"/>
              </a:rPr>
              <a:t>Have patience with me</a:t>
            </a:r>
            <a:r>
              <a:rPr lang="en-US" sz="2250" i="1" dirty="0">
                <a:solidFill>
                  <a:schemeClr val="tx1"/>
                </a:solidFill>
                <a:latin typeface="Lucida Bright" panose="02040602050505020304" pitchFamily="18" charset="0"/>
              </a:rPr>
              <a:t>” –</a:t>
            </a:r>
            <a:r>
              <a:rPr lang="en-US" sz="2250" dirty="0">
                <a:solidFill>
                  <a:schemeClr val="tx1"/>
                </a:solidFill>
                <a:latin typeface="Lucida Bright" panose="02040602050505020304" pitchFamily="18" charset="0"/>
              </a:rPr>
              <a:t> </a:t>
            </a:r>
            <a:r>
              <a:rPr lang="en-US" sz="2250" i="1" dirty="0" err="1">
                <a:solidFill>
                  <a:schemeClr val="tx1"/>
                </a:solidFill>
                <a:latin typeface="Lucida Bright" panose="02040602050505020304" pitchFamily="18" charset="0"/>
              </a:rPr>
              <a:t>makrothumeo</a:t>
            </a:r>
            <a:r>
              <a:rPr lang="en-US" sz="2250" dirty="0">
                <a:solidFill>
                  <a:schemeClr val="tx1"/>
                </a:solidFill>
                <a:latin typeface="Lucida Bright" panose="02040602050505020304" pitchFamily="18" charset="0"/>
              </a:rPr>
              <a:t> – </a:t>
            </a:r>
            <a:br>
              <a:rPr lang="en-US" sz="2250" dirty="0">
                <a:solidFill>
                  <a:schemeClr val="tx1"/>
                </a:solidFill>
                <a:latin typeface="Lucida Bright" panose="02040602050505020304" pitchFamily="18" charset="0"/>
              </a:rPr>
            </a:br>
            <a:r>
              <a:rPr lang="en-US" sz="2250" dirty="0">
                <a:solidFill>
                  <a:schemeClr val="tx1"/>
                </a:solidFill>
                <a:latin typeface="Lucida Bright" panose="02040602050505020304" pitchFamily="18" charset="0"/>
              </a:rPr>
              <a:t>“to be patient in bearing the offences and injuries of others; to be mild and slow in avenging; to be long-suffering” (Thayer)</a:t>
            </a:r>
          </a:p>
          <a:p>
            <a:pPr marL="0" indent="0">
              <a:spcBef>
                <a:spcPts val="0"/>
              </a:spcBef>
              <a:spcAft>
                <a:spcPts val="0"/>
              </a:spcAft>
              <a:buNone/>
            </a:pPr>
            <a:r>
              <a:rPr lang="en-US" sz="2250" i="1" dirty="0">
                <a:solidFill>
                  <a:schemeClr val="tx1"/>
                </a:solidFill>
                <a:latin typeface="Lucida Bright" panose="02040602050505020304" pitchFamily="18" charset="0"/>
              </a:rPr>
              <a:t>“</a:t>
            </a:r>
            <a:r>
              <a:rPr lang="en-US" sz="2250" b="1" i="1" dirty="0">
                <a:solidFill>
                  <a:schemeClr val="tx1"/>
                </a:solidFill>
                <a:latin typeface="Lucida Bright" panose="02040602050505020304" pitchFamily="18" charset="0"/>
              </a:rPr>
              <a:t>I will repay you everything</a:t>
            </a:r>
            <a:r>
              <a:rPr lang="en-US" sz="2250" i="1" dirty="0">
                <a:solidFill>
                  <a:schemeClr val="tx1"/>
                </a:solidFill>
                <a:latin typeface="Lucida Bright" panose="02040602050505020304" pitchFamily="18" charset="0"/>
              </a:rPr>
              <a:t>”</a:t>
            </a:r>
            <a:r>
              <a:rPr lang="en-US" sz="2250" dirty="0">
                <a:solidFill>
                  <a:schemeClr val="tx1"/>
                </a:solidFill>
                <a:latin typeface="Lucida Bright" panose="02040602050505020304" pitchFamily="18" charset="0"/>
              </a:rPr>
              <a:t> – in actuality he could not, nor can we. (Psalms 49:6-8)</a:t>
            </a:r>
          </a:p>
          <a:p>
            <a:pPr marL="0" indent="0">
              <a:spcBef>
                <a:spcPts val="0"/>
              </a:spcBef>
              <a:spcAft>
                <a:spcPts val="0"/>
              </a:spcAft>
              <a:buNone/>
            </a:pPr>
            <a:r>
              <a:rPr lang="en-US" sz="2250" i="1" dirty="0">
                <a:solidFill>
                  <a:schemeClr val="tx1"/>
                </a:solidFill>
                <a:latin typeface="Lucida Bright" panose="02040602050505020304" pitchFamily="18" charset="0"/>
              </a:rPr>
              <a:t>“the lord … </a:t>
            </a:r>
            <a:r>
              <a:rPr lang="en-US" sz="2250" b="1" i="1" dirty="0">
                <a:solidFill>
                  <a:schemeClr val="tx1"/>
                </a:solidFill>
                <a:latin typeface="Lucida Bright" panose="02040602050505020304" pitchFamily="18" charset="0"/>
              </a:rPr>
              <a:t>felt compassion</a:t>
            </a:r>
            <a:r>
              <a:rPr lang="en-US" sz="2250" i="1" dirty="0">
                <a:solidFill>
                  <a:schemeClr val="tx1"/>
                </a:solidFill>
                <a:latin typeface="Lucida Bright" panose="02040602050505020304" pitchFamily="18" charset="0"/>
              </a:rPr>
              <a:t> and </a:t>
            </a:r>
            <a:r>
              <a:rPr lang="en-US" sz="2250" b="1" i="1" dirty="0">
                <a:solidFill>
                  <a:schemeClr val="tx1"/>
                </a:solidFill>
                <a:latin typeface="Lucida Bright" panose="02040602050505020304" pitchFamily="18" charset="0"/>
              </a:rPr>
              <a:t>released</a:t>
            </a:r>
            <a:r>
              <a:rPr lang="en-US" sz="2250" i="1" dirty="0">
                <a:solidFill>
                  <a:schemeClr val="tx1"/>
                </a:solidFill>
                <a:latin typeface="Lucida Bright" panose="02040602050505020304" pitchFamily="18" charset="0"/>
              </a:rPr>
              <a:t> him and </a:t>
            </a:r>
            <a:r>
              <a:rPr lang="en-US" sz="2250" b="1" i="1" dirty="0">
                <a:solidFill>
                  <a:schemeClr val="tx1"/>
                </a:solidFill>
                <a:latin typeface="Lucida Bright" panose="02040602050505020304" pitchFamily="18" charset="0"/>
              </a:rPr>
              <a:t>forgave</a:t>
            </a:r>
            <a:r>
              <a:rPr lang="en-US" sz="2250" i="1" dirty="0">
                <a:solidFill>
                  <a:schemeClr val="tx1"/>
                </a:solidFill>
                <a:latin typeface="Lucida Bright" panose="02040602050505020304" pitchFamily="18" charset="0"/>
              </a:rPr>
              <a:t> him the debt.”</a:t>
            </a:r>
            <a:r>
              <a:rPr lang="en-US" sz="2250" dirty="0">
                <a:solidFill>
                  <a:schemeClr val="tx1"/>
                </a:solidFill>
                <a:latin typeface="Lucida Bright" panose="02040602050505020304" pitchFamily="18" charset="0"/>
              </a:rPr>
              <a:t> (Matthew 6:12)</a:t>
            </a:r>
          </a:p>
          <a:p>
            <a:pPr>
              <a:spcBef>
                <a:spcPts val="0"/>
              </a:spcBef>
              <a:spcAft>
                <a:spcPts val="0"/>
              </a:spcAft>
              <a:buClr>
                <a:schemeClr val="tx1"/>
              </a:buClr>
              <a:buFont typeface="Arial" panose="020B0604020202020204" pitchFamily="34" charset="0"/>
              <a:buChar char="•"/>
            </a:pPr>
            <a:r>
              <a:rPr lang="en-US" sz="2250" dirty="0">
                <a:solidFill>
                  <a:schemeClr val="tx1"/>
                </a:solidFill>
                <a:latin typeface="Lucida Bright" panose="02040602050505020304" pitchFamily="18" charset="0"/>
              </a:rPr>
              <a:t>He was </a:t>
            </a:r>
            <a:r>
              <a:rPr lang="en-US" sz="2250" i="1" dirty="0">
                <a:solidFill>
                  <a:schemeClr val="tx1"/>
                </a:solidFill>
                <a:latin typeface="Lucida Bright" panose="02040602050505020304" pitchFamily="18" charset="0"/>
              </a:rPr>
              <a:t>“</a:t>
            </a:r>
            <a:r>
              <a:rPr lang="en-US" sz="2250" b="1" i="1" dirty="0">
                <a:solidFill>
                  <a:schemeClr val="tx1"/>
                </a:solidFill>
                <a:latin typeface="Lucida Bright" panose="02040602050505020304" pitchFamily="18" charset="0"/>
              </a:rPr>
              <a:t>loosed</a:t>
            </a:r>
            <a:r>
              <a:rPr lang="en-US" sz="2250" i="1" dirty="0">
                <a:solidFill>
                  <a:schemeClr val="tx1"/>
                </a:solidFill>
                <a:latin typeface="Lucida Bright" panose="02040602050505020304" pitchFamily="18" charset="0"/>
              </a:rPr>
              <a:t>”</a:t>
            </a:r>
            <a:r>
              <a:rPr lang="en-US" sz="2250" dirty="0">
                <a:solidFill>
                  <a:schemeClr val="tx1"/>
                </a:solidFill>
                <a:latin typeface="Lucida Bright" panose="02040602050505020304" pitchFamily="18" charset="0"/>
              </a:rPr>
              <a:t> (KJV) from his bondage and forgiven (Psalms 32:1; Romans 4:7) the entire debt.</a:t>
            </a:r>
          </a:p>
          <a:p>
            <a:pPr>
              <a:spcBef>
                <a:spcPts val="0"/>
              </a:spcBef>
              <a:spcAft>
                <a:spcPts val="0"/>
              </a:spcAft>
              <a:buClr>
                <a:schemeClr val="tx1"/>
              </a:buClr>
              <a:buFont typeface="Arial" panose="020B0604020202020204" pitchFamily="34" charset="0"/>
              <a:buChar char="•"/>
            </a:pPr>
            <a:r>
              <a:rPr lang="en-US" sz="2250" dirty="0">
                <a:solidFill>
                  <a:schemeClr val="tx1"/>
                </a:solidFill>
                <a:latin typeface="Lucida Bright" panose="02040602050505020304" pitchFamily="18" charset="0"/>
              </a:rPr>
              <a:t>Not just caught up, the entire debt was forgiven.</a:t>
            </a:r>
          </a:p>
          <a:p>
            <a:pPr marL="0" indent="0">
              <a:spcBef>
                <a:spcPts val="0"/>
              </a:spcBef>
              <a:spcAft>
                <a:spcPts val="0"/>
              </a:spcAft>
              <a:buNone/>
            </a:pPr>
            <a:r>
              <a:rPr lang="en-US" sz="2250" dirty="0">
                <a:solidFill>
                  <a:schemeClr val="tx1"/>
                </a:solidFill>
                <a:latin typeface="Lucida Bright" panose="02040602050505020304" pitchFamily="18" charset="0"/>
              </a:rPr>
              <a:t>Only the blood of Jesus could pay the price. (1 Peter 1:17-19)</a:t>
            </a:r>
          </a:p>
          <a:p>
            <a:pPr marL="0" indent="0">
              <a:spcBef>
                <a:spcPts val="0"/>
              </a:spcBef>
              <a:spcAft>
                <a:spcPts val="0"/>
              </a:spcAft>
              <a:buNone/>
            </a:pPr>
            <a:r>
              <a:rPr lang="en-US" sz="2250" dirty="0">
                <a:solidFill>
                  <a:schemeClr val="tx1"/>
                </a:solidFill>
                <a:latin typeface="Lucida Bright" panose="02040602050505020304" pitchFamily="18" charset="0"/>
              </a:rPr>
              <a:t>How do we contact His blood? (Romans 6:3-4)</a:t>
            </a:r>
          </a:p>
          <a:p>
            <a:pPr marL="0" indent="0">
              <a:spcBef>
                <a:spcPts val="0"/>
              </a:spcBef>
              <a:spcAft>
                <a:spcPts val="0"/>
              </a:spcAft>
              <a:buNone/>
            </a:pPr>
            <a:r>
              <a:rPr lang="en-US" sz="2250" dirty="0">
                <a:solidFill>
                  <a:schemeClr val="tx1"/>
                </a:solidFill>
                <a:latin typeface="Lucida Bright" panose="02040602050505020304" pitchFamily="18" charset="0"/>
              </a:rPr>
              <a:t>What we owe is to offer our lives in service to Him who forgave our debt. (Luke 15:21; 1 Corinthians 15:10; Romans 12:1-2)</a:t>
            </a:r>
          </a:p>
        </p:txBody>
      </p:sp>
    </p:spTree>
    <p:extLst>
      <p:ext uri="{BB962C8B-B14F-4D97-AF65-F5344CB8AC3E}">
        <p14:creationId xmlns:p14="http://schemas.microsoft.com/office/powerpoint/2010/main" val="769864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fade">
                                      <p:cBhvr>
                                        <p:cTn id="42"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76200" y="1458754"/>
            <a:ext cx="8991600" cy="5170646"/>
          </a:xfrm>
        </p:spPr>
        <p:txBody>
          <a:bodyPr wrap="square" anchor="t">
            <a:spAutoFit/>
          </a:bodyPr>
          <a:lstStyle/>
          <a:p>
            <a:pPr marL="0" indent="0">
              <a:spcBef>
                <a:spcPts val="0"/>
              </a:spcBef>
              <a:spcAft>
                <a:spcPts val="0"/>
              </a:spcAft>
              <a:buNone/>
            </a:pPr>
            <a:r>
              <a:rPr lang="en-US" sz="2200" i="1" dirty="0">
                <a:solidFill>
                  <a:schemeClr val="tx1"/>
                </a:solidFill>
                <a:latin typeface="Lucida Bright" panose="02040602050505020304" pitchFamily="18" charset="0"/>
              </a:rPr>
              <a:t>“But that slave went out and found one of his </a:t>
            </a:r>
            <a:r>
              <a:rPr lang="en-US" sz="2200" b="1" i="1" dirty="0">
                <a:solidFill>
                  <a:schemeClr val="tx1"/>
                </a:solidFill>
                <a:latin typeface="Lucida Bright" panose="02040602050505020304" pitchFamily="18" charset="0"/>
              </a:rPr>
              <a:t>fellow slaves </a:t>
            </a:r>
            <a:r>
              <a:rPr lang="en-US" sz="2200" i="1" dirty="0">
                <a:solidFill>
                  <a:schemeClr val="tx1"/>
                </a:solidFill>
                <a:latin typeface="Lucida Bright" panose="02040602050505020304" pitchFamily="18" charset="0"/>
              </a:rPr>
              <a:t>who owed him a hundred denarii; and he seized him and began to choke him, saying, 'Pay back what you owe.’ So his fellow slave fell to the ground and began to plead with him, saying, </a:t>
            </a:r>
            <a:r>
              <a:rPr lang="en-US" sz="2200" b="1" i="1" dirty="0">
                <a:solidFill>
                  <a:schemeClr val="tx1"/>
                </a:solidFill>
                <a:latin typeface="Lucida Bright" panose="02040602050505020304" pitchFamily="18" charset="0"/>
              </a:rPr>
              <a:t>'Have patience with me</a:t>
            </a:r>
            <a:r>
              <a:rPr lang="en-US" sz="2200" i="1" dirty="0">
                <a:solidFill>
                  <a:schemeClr val="tx1"/>
                </a:solidFill>
                <a:latin typeface="Lucida Bright" panose="02040602050505020304" pitchFamily="18" charset="0"/>
              </a:rPr>
              <a:t> and I will repay you.' </a:t>
            </a:r>
            <a:r>
              <a:rPr lang="en-US" sz="2200" b="1" i="1" dirty="0">
                <a:solidFill>
                  <a:schemeClr val="tx1"/>
                </a:solidFill>
                <a:latin typeface="Lucida Bright" panose="02040602050505020304" pitchFamily="18" charset="0"/>
              </a:rPr>
              <a:t>But he was unwilling </a:t>
            </a:r>
            <a:r>
              <a:rPr lang="en-US" sz="2200" i="1" dirty="0">
                <a:solidFill>
                  <a:schemeClr val="tx1"/>
                </a:solidFill>
                <a:latin typeface="Lucida Bright" panose="02040602050505020304" pitchFamily="18" charset="0"/>
              </a:rPr>
              <a:t>and went and threw him in prison until he should pay back what was owed. </a:t>
            </a:r>
            <a:r>
              <a:rPr lang="en-US" sz="2200" b="1" i="1" dirty="0">
                <a:solidFill>
                  <a:schemeClr val="tx1"/>
                </a:solidFill>
                <a:latin typeface="Lucida Bright" panose="02040602050505020304" pitchFamily="18" charset="0"/>
              </a:rPr>
              <a:t>So when his fellow slaves saw what had happened</a:t>
            </a:r>
            <a:r>
              <a:rPr lang="en-US" sz="2200" i="1" dirty="0">
                <a:solidFill>
                  <a:schemeClr val="tx1"/>
                </a:solidFill>
                <a:latin typeface="Lucida Bright" panose="02040602050505020304" pitchFamily="18" charset="0"/>
              </a:rPr>
              <a:t>, they were deeply grieved and came and reported to their lord all that had happened.” </a:t>
            </a:r>
            <a:r>
              <a:rPr lang="en-US" sz="2200" dirty="0">
                <a:solidFill>
                  <a:schemeClr val="tx1"/>
                </a:solidFill>
                <a:latin typeface="Lucida Bright" panose="02040602050505020304" pitchFamily="18" charset="0"/>
              </a:rPr>
              <a:t>(Matthew 18:28-31)</a:t>
            </a:r>
          </a:p>
          <a:p>
            <a:pPr marL="0" indent="0">
              <a:spcBef>
                <a:spcPts val="0"/>
              </a:spcBef>
              <a:spcAft>
                <a:spcPts val="0"/>
              </a:spcAft>
              <a:buNone/>
            </a:pPr>
            <a:r>
              <a:rPr lang="en-US" sz="2200" i="1" dirty="0">
                <a:solidFill>
                  <a:schemeClr val="tx1"/>
                </a:solidFill>
                <a:latin typeface="Lucida Bright" panose="02040602050505020304" pitchFamily="18" charset="0"/>
              </a:rPr>
              <a:t>“</a:t>
            </a:r>
            <a:r>
              <a:rPr lang="en-US" sz="2200" b="1" i="1" dirty="0">
                <a:solidFill>
                  <a:schemeClr val="tx1"/>
                </a:solidFill>
                <a:latin typeface="Lucida Bright" panose="02040602050505020304" pitchFamily="18" charset="0"/>
              </a:rPr>
              <a:t>Fellow slave</a:t>
            </a:r>
            <a:r>
              <a:rPr lang="en-US" sz="2200" i="1" dirty="0">
                <a:solidFill>
                  <a:schemeClr val="tx1"/>
                </a:solidFill>
                <a:latin typeface="Lucida Bright" panose="02040602050505020304" pitchFamily="18" charset="0"/>
              </a:rPr>
              <a:t>”</a:t>
            </a:r>
            <a:r>
              <a:rPr lang="en-US" sz="2200" dirty="0">
                <a:solidFill>
                  <a:schemeClr val="tx1"/>
                </a:solidFill>
                <a:latin typeface="Lucida Bright" panose="02040602050505020304" pitchFamily="18" charset="0"/>
              </a:rPr>
              <a:t> – “</a:t>
            </a:r>
            <a:r>
              <a:rPr lang="en-US" sz="2200" b="1" dirty="0">
                <a:solidFill>
                  <a:schemeClr val="tx1"/>
                </a:solidFill>
                <a:latin typeface="Lucida Bright" panose="02040602050505020304" pitchFamily="18" charset="0"/>
              </a:rPr>
              <a:t>servant of the same master</a:t>
            </a:r>
            <a:r>
              <a:rPr lang="en-US" sz="2200" dirty="0">
                <a:solidFill>
                  <a:schemeClr val="tx1"/>
                </a:solidFill>
                <a:latin typeface="Lucida Bright" panose="02040602050505020304" pitchFamily="18" charset="0"/>
              </a:rPr>
              <a:t>”</a:t>
            </a:r>
            <a:r>
              <a:rPr lang="en-US" sz="1600" dirty="0">
                <a:solidFill>
                  <a:schemeClr val="tx1"/>
                </a:solidFill>
                <a:latin typeface="Lucida Bright" panose="02040602050505020304" pitchFamily="18" charset="0"/>
              </a:rPr>
              <a:t> (Thayer)</a:t>
            </a:r>
            <a:r>
              <a:rPr lang="en-US" sz="2200" dirty="0">
                <a:solidFill>
                  <a:schemeClr val="tx1"/>
                </a:solidFill>
                <a:latin typeface="Lucida Bright" panose="02040602050505020304" pitchFamily="18" charset="0"/>
              </a:rPr>
              <a:t> (Colossians 4:7) – who asked for the same thing!</a:t>
            </a:r>
          </a:p>
          <a:p>
            <a:pPr marL="0" indent="0">
              <a:spcBef>
                <a:spcPts val="0"/>
              </a:spcBef>
              <a:spcAft>
                <a:spcPts val="0"/>
              </a:spcAft>
              <a:buNone/>
            </a:pPr>
            <a:r>
              <a:rPr lang="en-US" sz="2200" i="1" dirty="0">
                <a:solidFill>
                  <a:schemeClr val="tx1"/>
                </a:solidFill>
                <a:latin typeface="Lucida Bright" panose="02040602050505020304" pitchFamily="18" charset="0"/>
              </a:rPr>
              <a:t>“</a:t>
            </a:r>
            <a:r>
              <a:rPr lang="en-US" sz="2200" b="1" i="1" dirty="0">
                <a:solidFill>
                  <a:schemeClr val="tx1"/>
                </a:solidFill>
                <a:latin typeface="Lucida Bright" panose="02040602050505020304" pitchFamily="18" charset="0"/>
              </a:rPr>
              <a:t>He was unwilling</a:t>
            </a:r>
            <a:r>
              <a:rPr lang="en-US" sz="2200" i="1" dirty="0">
                <a:solidFill>
                  <a:schemeClr val="tx1"/>
                </a:solidFill>
                <a:latin typeface="Lucida Bright" panose="02040602050505020304" pitchFamily="18" charset="0"/>
              </a:rPr>
              <a:t> …”</a:t>
            </a:r>
          </a:p>
          <a:p>
            <a:pPr marL="0" indent="0">
              <a:spcBef>
                <a:spcPts val="0"/>
              </a:spcBef>
              <a:spcAft>
                <a:spcPts val="0"/>
              </a:spcAft>
              <a:buNone/>
            </a:pPr>
            <a:r>
              <a:rPr lang="en-US" sz="2200" dirty="0">
                <a:solidFill>
                  <a:schemeClr val="tx1"/>
                </a:solidFill>
                <a:latin typeface="Lucida Bright" panose="02040602050505020304" pitchFamily="18" charset="0"/>
              </a:rPr>
              <a:t>The question is are we </a:t>
            </a:r>
            <a:r>
              <a:rPr lang="en-US" sz="2200" i="1" dirty="0">
                <a:solidFill>
                  <a:schemeClr val="tx1"/>
                </a:solidFill>
                <a:latin typeface="Lucida Bright" panose="02040602050505020304" pitchFamily="18" charset="0"/>
              </a:rPr>
              <a:t>“</a:t>
            </a:r>
            <a:r>
              <a:rPr lang="en-US" sz="2200" b="1" i="1" dirty="0">
                <a:solidFill>
                  <a:schemeClr val="tx1"/>
                </a:solidFill>
                <a:latin typeface="Lucida Bright" panose="02040602050505020304" pitchFamily="18" charset="0"/>
              </a:rPr>
              <a:t>willing</a:t>
            </a:r>
            <a:r>
              <a:rPr lang="en-US" sz="2200" i="1" dirty="0">
                <a:solidFill>
                  <a:schemeClr val="tx1"/>
                </a:solidFill>
                <a:latin typeface="Lucida Bright" panose="02040602050505020304" pitchFamily="18" charset="0"/>
              </a:rPr>
              <a:t>” </a:t>
            </a:r>
            <a:r>
              <a:rPr lang="en-US" sz="2200" dirty="0">
                <a:solidFill>
                  <a:schemeClr val="tx1"/>
                </a:solidFill>
                <a:latin typeface="Lucida Bright" panose="02040602050505020304" pitchFamily="18" charset="0"/>
              </a:rPr>
              <a:t>to forgive?</a:t>
            </a:r>
          </a:p>
          <a:p>
            <a:pPr marL="0" indent="0">
              <a:spcBef>
                <a:spcPts val="0"/>
              </a:spcBef>
              <a:spcAft>
                <a:spcPts val="0"/>
              </a:spcAft>
              <a:buNone/>
            </a:pPr>
            <a:r>
              <a:rPr lang="en-US" sz="2200" dirty="0">
                <a:solidFill>
                  <a:schemeClr val="tx1"/>
                </a:solidFill>
                <a:latin typeface="Lucida Bright" panose="02040602050505020304" pitchFamily="18" charset="0"/>
              </a:rPr>
              <a:t>The hypocrisy of </a:t>
            </a:r>
            <a:r>
              <a:rPr lang="en-US" sz="2200" b="1" dirty="0">
                <a:solidFill>
                  <a:schemeClr val="tx1"/>
                </a:solidFill>
                <a:latin typeface="Lucida Bright" panose="02040602050505020304" pitchFamily="18" charset="0"/>
              </a:rPr>
              <a:t>seeking</a:t>
            </a:r>
            <a:r>
              <a:rPr lang="en-US" sz="2200" dirty="0">
                <a:solidFill>
                  <a:schemeClr val="tx1"/>
                </a:solidFill>
                <a:latin typeface="Lucida Bright" panose="02040602050505020304" pitchFamily="18" charset="0"/>
              </a:rPr>
              <a:t> what we’re not </a:t>
            </a:r>
            <a:r>
              <a:rPr lang="en-US" sz="2200" i="1" dirty="0">
                <a:solidFill>
                  <a:schemeClr val="tx1"/>
                </a:solidFill>
                <a:latin typeface="Lucida Bright" panose="02040602050505020304" pitchFamily="18" charset="0"/>
              </a:rPr>
              <a:t>“</a:t>
            </a:r>
            <a:r>
              <a:rPr lang="en-US" sz="2200" b="1" i="1" dirty="0">
                <a:solidFill>
                  <a:schemeClr val="tx1"/>
                </a:solidFill>
                <a:latin typeface="Lucida Bright" panose="02040602050505020304" pitchFamily="18" charset="0"/>
              </a:rPr>
              <a:t>willing</a:t>
            </a:r>
            <a:r>
              <a:rPr lang="en-US" sz="2200" i="1" dirty="0">
                <a:solidFill>
                  <a:schemeClr val="tx1"/>
                </a:solidFill>
                <a:latin typeface="Lucida Bright" panose="02040602050505020304" pitchFamily="18" charset="0"/>
              </a:rPr>
              <a:t>”</a:t>
            </a:r>
            <a:r>
              <a:rPr lang="en-US" sz="2200" dirty="0">
                <a:solidFill>
                  <a:schemeClr val="tx1"/>
                </a:solidFill>
                <a:latin typeface="Lucida Bright" panose="02040602050505020304" pitchFamily="18" charset="0"/>
              </a:rPr>
              <a:t> to give.</a:t>
            </a:r>
          </a:p>
          <a:p>
            <a:pPr marL="0" indent="0">
              <a:spcBef>
                <a:spcPts val="0"/>
              </a:spcBef>
              <a:spcAft>
                <a:spcPts val="0"/>
              </a:spcAft>
              <a:buNone/>
            </a:pPr>
            <a:r>
              <a:rPr lang="en-US" sz="2200" dirty="0">
                <a:solidFill>
                  <a:schemeClr val="tx1"/>
                </a:solidFill>
                <a:latin typeface="Lucida Bright" panose="02040602050505020304" pitchFamily="18" charset="0"/>
              </a:rPr>
              <a:t>Our sin will indeed </a:t>
            </a:r>
            <a:r>
              <a:rPr lang="en-US" sz="2200" i="1" dirty="0">
                <a:solidFill>
                  <a:schemeClr val="tx1"/>
                </a:solidFill>
                <a:latin typeface="Lucida Bright" panose="02040602050505020304" pitchFamily="18" charset="0"/>
              </a:rPr>
              <a:t>“</a:t>
            </a:r>
            <a:r>
              <a:rPr lang="en-US" sz="2200" b="1" i="1" dirty="0">
                <a:solidFill>
                  <a:schemeClr val="tx1"/>
                </a:solidFill>
                <a:latin typeface="Lucida Bright" panose="02040602050505020304" pitchFamily="18" charset="0"/>
              </a:rPr>
              <a:t>find you out</a:t>
            </a:r>
            <a:r>
              <a:rPr lang="en-US" sz="2200" i="1" dirty="0">
                <a:solidFill>
                  <a:schemeClr val="tx1"/>
                </a:solidFill>
                <a:latin typeface="Lucida Bright" panose="02040602050505020304" pitchFamily="18" charset="0"/>
              </a:rPr>
              <a:t>” </a:t>
            </a:r>
            <a:r>
              <a:rPr lang="en-US" sz="2200" dirty="0">
                <a:solidFill>
                  <a:schemeClr val="tx1"/>
                </a:solidFill>
                <a:latin typeface="Lucida Bright" panose="02040602050505020304" pitchFamily="18" charset="0"/>
              </a:rPr>
              <a:t>(Numbers 32:23)</a:t>
            </a:r>
          </a:p>
        </p:txBody>
      </p:sp>
    </p:spTree>
    <p:extLst>
      <p:ext uri="{BB962C8B-B14F-4D97-AF65-F5344CB8AC3E}">
        <p14:creationId xmlns:p14="http://schemas.microsoft.com/office/powerpoint/2010/main" val="3505962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76200" y="1447800"/>
            <a:ext cx="8991600" cy="5262979"/>
          </a:xfrm>
        </p:spPr>
        <p:txBody>
          <a:bodyPr wrap="square" anchor="t">
            <a:spAutoFit/>
          </a:bodyPr>
          <a:lstStyle/>
          <a:p>
            <a:pPr marL="0" indent="0">
              <a:spcBef>
                <a:spcPts val="0"/>
              </a:spcBef>
              <a:spcAft>
                <a:spcPts val="0"/>
              </a:spcAft>
              <a:buNone/>
            </a:pPr>
            <a:r>
              <a:rPr lang="en-US" sz="2400" i="1" dirty="0">
                <a:solidFill>
                  <a:schemeClr val="tx1"/>
                </a:solidFill>
                <a:latin typeface="Lucida Bright" panose="02040602050505020304" pitchFamily="18" charset="0"/>
              </a:rPr>
              <a:t>“Then summoning him, his lord said to him, ‘</a:t>
            </a:r>
            <a:r>
              <a:rPr lang="en-US" sz="2400" b="1" i="1" dirty="0">
                <a:solidFill>
                  <a:schemeClr val="tx1"/>
                </a:solidFill>
                <a:latin typeface="Lucida Bright" panose="02040602050505020304" pitchFamily="18" charset="0"/>
              </a:rPr>
              <a:t>You wicked slave</a:t>
            </a:r>
            <a:r>
              <a:rPr lang="en-US" sz="2400" i="1" dirty="0">
                <a:solidFill>
                  <a:schemeClr val="tx1"/>
                </a:solidFill>
                <a:latin typeface="Lucida Bright" panose="02040602050505020304" pitchFamily="18" charset="0"/>
              </a:rPr>
              <a:t>, I forgave you all that debt because you pleaded with me. </a:t>
            </a:r>
            <a:r>
              <a:rPr lang="en-US" sz="2400" b="1" i="1" dirty="0">
                <a:solidFill>
                  <a:schemeClr val="tx1"/>
                </a:solidFill>
                <a:latin typeface="Lucida Bright" panose="02040602050505020304" pitchFamily="18" charset="0"/>
              </a:rPr>
              <a:t>Should you not also have had mercy </a:t>
            </a:r>
            <a:r>
              <a:rPr lang="en-US" sz="2400" i="1" dirty="0">
                <a:solidFill>
                  <a:schemeClr val="tx1"/>
                </a:solidFill>
                <a:latin typeface="Lucida Bright" panose="02040602050505020304" pitchFamily="18" charset="0"/>
              </a:rPr>
              <a:t>on your fellow slave, </a:t>
            </a:r>
            <a:r>
              <a:rPr lang="en-US" sz="2400" b="1" i="1" dirty="0">
                <a:solidFill>
                  <a:schemeClr val="tx1"/>
                </a:solidFill>
                <a:latin typeface="Lucida Bright" panose="02040602050505020304" pitchFamily="18" charset="0"/>
              </a:rPr>
              <a:t>in the same way that I had mercy on you</a:t>
            </a:r>
            <a:r>
              <a:rPr lang="en-US" sz="2400" i="1" dirty="0">
                <a:solidFill>
                  <a:schemeClr val="tx1"/>
                </a:solidFill>
                <a:latin typeface="Lucida Bright" panose="02040602050505020304" pitchFamily="18" charset="0"/>
              </a:rPr>
              <a:t>?’ And his lord, </a:t>
            </a:r>
            <a:r>
              <a:rPr lang="en-US" sz="2400" b="1" i="1" dirty="0">
                <a:solidFill>
                  <a:schemeClr val="tx1"/>
                </a:solidFill>
                <a:latin typeface="Lucida Bright" panose="02040602050505020304" pitchFamily="18" charset="0"/>
              </a:rPr>
              <a:t>moved with anger</a:t>
            </a:r>
            <a:r>
              <a:rPr lang="en-US" sz="2400" i="1" dirty="0">
                <a:solidFill>
                  <a:schemeClr val="tx1"/>
                </a:solidFill>
                <a:latin typeface="Lucida Bright" panose="02040602050505020304" pitchFamily="18" charset="0"/>
              </a:rPr>
              <a:t>, handed him over to the torturers </a:t>
            </a:r>
            <a:r>
              <a:rPr lang="en-US" sz="2400" b="1" i="1" dirty="0">
                <a:solidFill>
                  <a:schemeClr val="tx1"/>
                </a:solidFill>
                <a:latin typeface="Lucida Bright" panose="02040602050505020304" pitchFamily="18" charset="0"/>
              </a:rPr>
              <a:t>until he should repay all that was owed him</a:t>
            </a:r>
            <a:r>
              <a:rPr lang="en-US" sz="2400" i="1" dirty="0">
                <a:solidFill>
                  <a:schemeClr val="tx1"/>
                </a:solidFill>
                <a:latin typeface="Lucida Bright" panose="02040602050505020304" pitchFamily="18" charset="0"/>
              </a:rPr>
              <a:t>. (So;</a:t>
            </a:r>
            <a:r>
              <a:rPr lang="en-US" i="1" dirty="0">
                <a:solidFill>
                  <a:schemeClr val="tx1"/>
                </a:solidFill>
                <a:latin typeface="Lucida Bright" panose="02040602050505020304" pitchFamily="18" charset="0"/>
              </a:rPr>
              <a:t> ASV, ESV</a:t>
            </a:r>
            <a:r>
              <a:rPr lang="en-US" sz="2400" i="1" dirty="0">
                <a:solidFill>
                  <a:schemeClr val="tx1"/>
                </a:solidFill>
                <a:latin typeface="Lucida Bright" panose="02040602050505020304" pitchFamily="18" charset="0"/>
              </a:rPr>
              <a:t>) My heavenly Father will also do </a:t>
            </a:r>
            <a:r>
              <a:rPr lang="en-US" sz="2400" b="1" i="1" dirty="0">
                <a:solidFill>
                  <a:schemeClr val="tx1"/>
                </a:solidFill>
                <a:latin typeface="Lucida Bright" panose="02040602050505020304" pitchFamily="18" charset="0"/>
              </a:rPr>
              <a:t>the same to you</a:t>
            </a:r>
            <a:r>
              <a:rPr lang="en-US" sz="2400" i="1" dirty="0">
                <a:solidFill>
                  <a:schemeClr val="tx1"/>
                </a:solidFill>
                <a:latin typeface="Lucida Bright" panose="02040602050505020304" pitchFamily="18" charset="0"/>
              </a:rPr>
              <a:t>, if each of you does not </a:t>
            </a:r>
            <a:r>
              <a:rPr lang="en-US" sz="2400" b="1" i="1" dirty="0">
                <a:solidFill>
                  <a:schemeClr val="tx1"/>
                </a:solidFill>
                <a:latin typeface="Lucida Bright" panose="02040602050505020304" pitchFamily="18" charset="0"/>
              </a:rPr>
              <a:t>forgive his brother from your heart</a:t>
            </a:r>
            <a:r>
              <a:rPr lang="en-US" sz="2400" i="1" dirty="0">
                <a:solidFill>
                  <a:schemeClr val="tx1"/>
                </a:solidFill>
                <a:latin typeface="Lucida Bright" panose="02040602050505020304" pitchFamily="18" charset="0"/>
              </a:rPr>
              <a:t>.” (Matthew 18:32-35)</a:t>
            </a:r>
          </a:p>
          <a:p>
            <a:pPr marL="0" indent="0">
              <a:spcBef>
                <a:spcPts val="0"/>
              </a:spcBef>
              <a:spcAft>
                <a:spcPts val="0"/>
              </a:spcAft>
              <a:buNone/>
            </a:pPr>
            <a:r>
              <a:rPr lang="en-US" sz="2400" i="1" dirty="0">
                <a:solidFill>
                  <a:schemeClr val="tx1"/>
                </a:solidFill>
                <a:latin typeface="Lucida Bright" panose="02040602050505020304" pitchFamily="18" charset="0"/>
              </a:rPr>
              <a:t>“</a:t>
            </a:r>
            <a:r>
              <a:rPr lang="en-US" sz="2400" b="1" i="1" dirty="0">
                <a:solidFill>
                  <a:schemeClr val="tx1"/>
                </a:solidFill>
                <a:latin typeface="Lucida Bright" panose="02040602050505020304" pitchFamily="18" charset="0"/>
              </a:rPr>
              <a:t>Wicked slave </a:t>
            </a:r>
            <a:r>
              <a:rPr lang="en-US" sz="2400" i="1" dirty="0">
                <a:solidFill>
                  <a:schemeClr val="tx1"/>
                </a:solidFill>
                <a:latin typeface="Lucida Bright" panose="02040602050505020304" pitchFamily="18" charset="0"/>
              </a:rPr>
              <a:t>…”</a:t>
            </a:r>
            <a:r>
              <a:rPr lang="en-US" sz="2400" dirty="0">
                <a:solidFill>
                  <a:schemeClr val="tx1"/>
                </a:solidFill>
                <a:latin typeface="Lucida Bright" panose="02040602050505020304" pitchFamily="18" charset="0"/>
              </a:rPr>
              <a:t> – because of what he didn’t do! </a:t>
            </a:r>
            <a:br>
              <a:rPr lang="en-US" sz="2400" dirty="0">
                <a:solidFill>
                  <a:schemeClr val="tx1"/>
                </a:solidFill>
                <a:latin typeface="Lucida Bright" panose="02040602050505020304" pitchFamily="18" charset="0"/>
              </a:rPr>
            </a:br>
            <a:r>
              <a:rPr lang="en-US" sz="2400" dirty="0">
                <a:solidFill>
                  <a:schemeClr val="tx1"/>
                </a:solidFill>
                <a:latin typeface="Lucida Bright" panose="02040602050505020304" pitchFamily="18" charset="0"/>
              </a:rPr>
              <a:t>(Bad fruit! Matthew 7:17-18; 12:34-35; Hebrews 3:12)</a:t>
            </a:r>
          </a:p>
          <a:p>
            <a:pPr marL="0" indent="0">
              <a:spcBef>
                <a:spcPts val="0"/>
              </a:spcBef>
              <a:spcAft>
                <a:spcPts val="0"/>
              </a:spcAft>
              <a:buNone/>
            </a:pPr>
            <a:r>
              <a:rPr lang="en-US" sz="2400" i="1" dirty="0">
                <a:solidFill>
                  <a:schemeClr val="tx1"/>
                </a:solidFill>
                <a:latin typeface="Lucida Bright" panose="02040602050505020304" pitchFamily="18" charset="0"/>
              </a:rPr>
              <a:t>“</a:t>
            </a:r>
            <a:r>
              <a:rPr lang="en-US" sz="2400" b="1" i="1" dirty="0">
                <a:solidFill>
                  <a:schemeClr val="tx1"/>
                </a:solidFill>
                <a:latin typeface="Lucida Bright" panose="02040602050505020304" pitchFamily="18" charset="0"/>
              </a:rPr>
              <a:t>Until he should repay all that was owed him</a:t>
            </a:r>
            <a:r>
              <a:rPr lang="en-US" sz="2400" i="1" dirty="0">
                <a:solidFill>
                  <a:schemeClr val="tx1"/>
                </a:solidFill>
                <a:latin typeface="Lucida Bright" panose="02040602050505020304" pitchFamily="18" charset="0"/>
              </a:rPr>
              <a:t> …”</a:t>
            </a:r>
            <a:r>
              <a:rPr lang="en-US" sz="2400" b="1" i="1" dirty="0">
                <a:solidFill>
                  <a:schemeClr val="tx1"/>
                </a:solidFill>
                <a:latin typeface="Lucida Bright" panose="02040602050505020304" pitchFamily="18" charset="0"/>
              </a:rPr>
              <a:t> </a:t>
            </a:r>
            <a:r>
              <a:rPr lang="en-US" sz="2400" dirty="0">
                <a:solidFill>
                  <a:schemeClr val="tx1"/>
                </a:solidFill>
                <a:latin typeface="Lucida Bright" panose="02040602050505020304" pitchFamily="18" charset="0"/>
              </a:rPr>
              <a:t>How long would that take?</a:t>
            </a:r>
          </a:p>
          <a:p>
            <a:pPr marL="0" indent="0">
              <a:spcBef>
                <a:spcPts val="0"/>
              </a:spcBef>
              <a:spcAft>
                <a:spcPts val="0"/>
              </a:spcAft>
              <a:buNone/>
            </a:pPr>
            <a:r>
              <a:rPr lang="en-US" sz="2400" i="1" dirty="0">
                <a:solidFill>
                  <a:schemeClr val="tx1"/>
                </a:solidFill>
                <a:latin typeface="Lucida Bright" panose="02040602050505020304" pitchFamily="18" charset="0"/>
              </a:rPr>
              <a:t>“</a:t>
            </a:r>
            <a:r>
              <a:rPr lang="en-US" sz="2400" b="1" i="1" dirty="0">
                <a:solidFill>
                  <a:schemeClr val="tx1"/>
                </a:solidFill>
                <a:latin typeface="Lucida Bright" panose="02040602050505020304" pitchFamily="18" charset="0"/>
              </a:rPr>
              <a:t>In the same way</a:t>
            </a:r>
            <a:r>
              <a:rPr lang="en-US" sz="2400" i="1" dirty="0">
                <a:solidFill>
                  <a:schemeClr val="tx1"/>
                </a:solidFill>
                <a:latin typeface="Lucida Bright" panose="02040602050505020304" pitchFamily="18" charset="0"/>
              </a:rPr>
              <a:t> …” </a:t>
            </a:r>
            <a:r>
              <a:rPr lang="en-US" sz="2400" dirty="0">
                <a:solidFill>
                  <a:schemeClr val="tx1"/>
                </a:solidFill>
                <a:latin typeface="Lucida Bright" panose="02040602050505020304" pitchFamily="18" charset="0"/>
              </a:rPr>
              <a:t>(Matthew 7:12; Ephesians 4:31-32)</a:t>
            </a:r>
          </a:p>
        </p:txBody>
      </p:sp>
    </p:spTree>
    <p:extLst>
      <p:ext uri="{BB962C8B-B14F-4D97-AF65-F5344CB8AC3E}">
        <p14:creationId xmlns:p14="http://schemas.microsoft.com/office/powerpoint/2010/main" val="1188569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160660"/>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76200" y="1447800"/>
            <a:ext cx="8991600" cy="5170646"/>
          </a:xfrm>
        </p:spPr>
        <p:txBody>
          <a:bodyPr wrap="square" anchor="t">
            <a:spAutoFit/>
          </a:bodyPr>
          <a:lstStyle/>
          <a:p>
            <a:pPr marL="0" indent="0">
              <a:spcBef>
                <a:spcPts val="0"/>
              </a:spcBef>
              <a:spcAft>
                <a:spcPts val="0"/>
              </a:spcAft>
              <a:buNone/>
            </a:pPr>
            <a:r>
              <a:rPr lang="en-US" sz="2200" i="1" dirty="0">
                <a:solidFill>
                  <a:schemeClr val="tx1"/>
                </a:solidFill>
                <a:latin typeface="Lucida Bright" panose="02040602050505020304" pitchFamily="18" charset="0"/>
              </a:rPr>
              <a:t>“</a:t>
            </a:r>
            <a:r>
              <a:rPr lang="en-US" sz="2200" b="1" i="1" dirty="0">
                <a:solidFill>
                  <a:schemeClr val="tx1"/>
                </a:solidFill>
                <a:latin typeface="Lucida Bright" panose="02040602050505020304" pitchFamily="18" charset="0"/>
              </a:rPr>
              <a:t>Mercy</a:t>
            </a:r>
            <a:r>
              <a:rPr lang="en-US" sz="2200" i="1" dirty="0">
                <a:solidFill>
                  <a:schemeClr val="tx1"/>
                </a:solidFill>
                <a:latin typeface="Lucida Bright" panose="02040602050505020304" pitchFamily="18" charset="0"/>
              </a:rPr>
              <a:t>”</a:t>
            </a:r>
            <a:r>
              <a:rPr lang="en-US" sz="2200" dirty="0">
                <a:solidFill>
                  <a:schemeClr val="tx1"/>
                </a:solidFill>
                <a:latin typeface="Lucida Bright" panose="02040602050505020304" pitchFamily="18" charset="0"/>
              </a:rPr>
              <a:t> precedes forgiveness.</a:t>
            </a:r>
          </a:p>
          <a:p>
            <a:pPr>
              <a:spcBef>
                <a:spcPts val="0"/>
              </a:spcBef>
              <a:spcAft>
                <a:spcPts val="0"/>
              </a:spcAft>
              <a:buClr>
                <a:schemeClr val="tx1"/>
              </a:buClr>
            </a:pPr>
            <a:r>
              <a:rPr lang="en-US" sz="2200" dirty="0">
                <a:solidFill>
                  <a:schemeClr val="tx1"/>
                </a:solidFill>
                <a:latin typeface="Lucida Bright" panose="02040602050505020304" pitchFamily="18" charset="0"/>
              </a:rPr>
              <a:t>“Manifestation of pity … </a:t>
            </a:r>
            <a:r>
              <a:rPr lang="en-US" sz="2200" b="1" dirty="0">
                <a:solidFill>
                  <a:schemeClr val="tx1"/>
                </a:solidFill>
                <a:latin typeface="Lucida Bright" panose="02040602050505020304" pitchFamily="18" charset="0"/>
              </a:rPr>
              <a:t>actively compassionate</a:t>
            </a:r>
            <a:r>
              <a:rPr lang="en-US" sz="2200" dirty="0">
                <a:solidFill>
                  <a:schemeClr val="tx1"/>
                </a:solidFill>
                <a:latin typeface="Lucida Bright" panose="02040602050505020304" pitchFamily="18" charset="0"/>
              </a:rPr>
              <a:t>”</a:t>
            </a:r>
            <a:r>
              <a:rPr lang="en-US" dirty="0">
                <a:solidFill>
                  <a:schemeClr val="tx1"/>
                </a:solidFill>
                <a:latin typeface="Lucida Bright" panose="02040602050505020304" pitchFamily="18" charset="0"/>
              </a:rPr>
              <a:t> (Vine).</a:t>
            </a:r>
          </a:p>
          <a:p>
            <a:pPr marL="0" indent="0">
              <a:spcBef>
                <a:spcPts val="0"/>
              </a:spcBef>
              <a:spcAft>
                <a:spcPts val="0"/>
              </a:spcAft>
              <a:buNone/>
            </a:pPr>
            <a:r>
              <a:rPr lang="en-US" sz="2200" dirty="0">
                <a:solidFill>
                  <a:schemeClr val="tx1"/>
                </a:solidFill>
                <a:latin typeface="Lucida Bright" panose="02040602050505020304" pitchFamily="18" charset="0"/>
              </a:rPr>
              <a:t>What else </a:t>
            </a:r>
            <a:r>
              <a:rPr lang="en-US" sz="2200" b="1" dirty="0">
                <a:solidFill>
                  <a:schemeClr val="tx1"/>
                </a:solidFill>
                <a:latin typeface="Lucida Bright" panose="02040602050505020304" pitchFamily="18" charset="0"/>
              </a:rPr>
              <a:t>precedes forgiveness</a:t>
            </a:r>
            <a:r>
              <a:rPr lang="en-US" sz="2200" dirty="0">
                <a:solidFill>
                  <a:schemeClr val="tx1"/>
                </a:solidFill>
                <a:latin typeface="Lucida Bright" panose="02040602050505020304" pitchFamily="18" charset="0"/>
              </a:rPr>
              <a:t>? (Ephesians 4:31-32; Colossians 3:12-14)</a:t>
            </a:r>
          </a:p>
          <a:p>
            <a:pPr marL="0" indent="0">
              <a:spcBef>
                <a:spcPts val="0"/>
              </a:spcBef>
              <a:spcAft>
                <a:spcPts val="0"/>
              </a:spcAft>
              <a:buNone/>
            </a:pPr>
            <a:r>
              <a:rPr lang="en-US" sz="2200" i="1" dirty="0">
                <a:solidFill>
                  <a:schemeClr val="tx1"/>
                </a:solidFill>
                <a:latin typeface="Lucida Bright" panose="02040602050505020304" pitchFamily="18" charset="0"/>
              </a:rPr>
              <a:t>“</a:t>
            </a:r>
            <a:r>
              <a:rPr lang="en-US" sz="2200" b="1" i="1" dirty="0">
                <a:solidFill>
                  <a:schemeClr val="tx1"/>
                </a:solidFill>
                <a:latin typeface="Lucida Bright" panose="02040602050505020304" pitchFamily="18" charset="0"/>
              </a:rPr>
              <a:t>Moved with anger</a:t>
            </a:r>
            <a:r>
              <a:rPr lang="en-US" sz="2200" i="1" dirty="0">
                <a:solidFill>
                  <a:schemeClr val="tx1"/>
                </a:solidFill>
                <a:latin typeface="Lucida Bright" panose="02040602050505020304" pitchFamily="18" charset="0"/>
              </a:rPr>
              <a:t> …”</a:t>
            </a:r>
            <a:r>
              <a:rPr lang="en-US" sz="2200" dirty="0">
                <a:solidFill>
                  <a:schemeClr val="tx1"/>
                </a:solidFill>
                <a:latin typeface="Lucida Bright" panose="02040602050505020304" pitchFamily="18" charset="0"/>
              </a:rPr>
              <a:t> – Such unforgiveness and lack of mercy makes God angry! Means to “become </a:t>
            </a:r>
            <a:r>
              <a:rPr lang="en-US" sz="2200" b="1" dirty="0">
                <a:solidFill>
                  <a:schemeClr val="tx1"/>
                </a:solidFill>
                <a:latin typeface="Lucida Bright" panose="02040602050505020304" pitchFamily="18" charset="0"/>
              </a:rPr>
              <a:t>exasperated</a:t>
            </a:r>
            <a:r>
              <a:rPr lang="en-US" sz="2200" dirty="0">
                <a:solidFill>
                  <a:schemeClr val="tx1"/>
                </a:solidFill>
                <a:latin typeface="Lucida Bright" panose="02040602050505020304" pitchFamily="18" charset="0"/>
              </a:rPr>
              <a:t>”</a:t>
            </a:r>
            <a:r>
              <a:rPr lang="en-US" dirty="0">
                <a:solidFill>
                  <a:schemeClr val="tx1"/>
                </a:solidFill>
                <a:latin typeface="Lucida Bright" panose="02040602050505020304" pitchFamily="18" charset="0"/>
              </a:rPr>
              <a:t> (Strong).</a:t>
            </a:r>
          </a:p>
          <a:p>
            <a:pPr marL="0" indent="0">
              <a:spcBef>
                <a:spcPts val="0"/>
              </a:spcBef>
              <a:spcAft>
                <a:spcPts val="0"/>
              </a:spcAft>
              <a:buNone/>
            </a:pPr>
            <a:r>
              <a:rPr lang="en-US" sz="2200" dirty="0">
                <a:solidFill>
                  <a:schemeClr val="tx1"/>
                </a:solidFill>
                <a:latin typeface="Lucida Bright" panose="02040602050505020304" pitchFamily="18" charset="0"/>
              </a:rPr>
              <a:t>This parable not only teaches of our duty but what God will do to </a:t>
            </a:r>
            <a:r>
              <a:rPr lang="en-US" sz="2200" b="1" dirty="0">
                <a:solidFill>
                  <a:schemeClr val="tx1"/>
                </a:solidFill>
                <a:latin typeface="Lucida Bright" panose="02040602050505020304" pitchFamily="18" charset="0"/>
              </a:rPr>
              <a:t>the one who is unwilling to forgive</a:t>
            </a:r>
            <a:r>
              <a:rPr lang="en-US" sz="2200" dirty="0">
                <a:solidFill>
                  <a:schemeClr val="tx1"/>
                </a:solidFill>
                <a:latin typeface="Lucida Bright" panose="02040602050505020304" pitchFamily="18" charset="0"/>
              </a:rPr>
              <a:t>.</a:t>
            </a:r>
          </a:p>
          <a:p>
            <a:pPr marL="0" indent="0">
              <a:spcBef>
                <a:spcPts val="0"/>
              </a:spcBef>
              <a:spcAft>
                <a:spcPts val="0"/>
              </a:spcAft>
              <a:buNone/>
            </a:pPr>
            <a:r>
              <a:rPr lang="en-US" sz="2200" dirty="0">
                <a:solidFill>
                  <a:schemeClr val="tx1"/>
                </a:solidFill>
                <a:latin typeface="Lucida Bright" panose="02040602050505020304" pitchFamily="18" charset="0"/>
              </a:rPr>
              <a:t>The duration of the punishment was to last as long as it took for the servant to </a:t>
            </a:r>
            <a:r>
              <a:rPr lang="en-US" sz="2200" i="1" dirty="0">
                <a:solidFill>
                  <a:schemeClr val="tx1"/>
                </a:solidFill>
                <a:latin typeface="Lucida Bright" panose="02040602050505020304" pitchFamily="18" charset="0"/>
              </a:rPr>
              <a:t>“</a:t>
            </a:r>
            <a:r>
              <a:rPr lang="en-US" sz="2200" b="1" i="1" dirty="0">
                <a:solidFill>
                  <a:schemeClr val="tx1"/>
                </a:solidFill>
                <a:latin typeface="Lucida Bright" panose="02040602050505020304" pitchFamily="18" charset="0"/>
              </a:rPr>
              <a:t>repay all that was owed</a:t>
            </a:r>
            <a:r>
              <a:rPr lang="en-US" sz="2200" i="1" dirty="0">
                <a:solidFill>
                  <a:schemeClr val="tx1"/>
                </a:solidFill>
                <a:latin typeface="Lucida Bright" panose="02040602050505020304" pitchFamily="18" charset="0"/>
              </a:rPr>
              <a:t>.”</a:t>
            </a:r>
            <a:endParaRPr lang="en-US" sz="2200" dirty="0">
              <a:solidFill>
                <a:schemeClr val="tx1"/>
              </a:solidFill>
              <a:latin typeface="Lucida Bright" panose="02040602050505020304" pitchFamily="18" charset="0"/>
            </a:endParaRPr>
          </a:p>
          <a:p>
            <a:pPr marL="0" indent="0">
              <a:spcBef>
                <a:spcPts val="0"/>
              </a:spcBef>
              <a:spcAft>
                <a:spcPts val="0"/>
              </a:spcAft>
              <a:buNone/>
            </a:pPr>
            <a:r>
              <a:rPr lang="en-US" sz="2200" dirty="0">
                <a:solidFill>
                  <a:schemeClr val="tx1"/>
                </a:solidFill>
                <a:latin typeface="Lucida Bright" panose="02040602050505020304" pitchFamily="18" charset="0"/>
              </a:rPr>
              <a:t>It was already established in verse 25 that he did not have the means to repay and thus an indication of the eternal nature of God’s punishment.</a:t>
            </a:r>
          </a:p>
          <a:p>
            <a:pPr marL="0" indent="0">
              <a:spcBef>
                <a:spcPts val="0"/>
              </a:spcBef>
              <a:spcAft>
                <a:spcPts val="0"/>
              </a:spcAft>
              <a:buNone/>
            </a:pPr>
            <a:r>
              <a:rPr lang="en-US" sz="2200" i="1" dirty="0">
                <a:solidFill>
                  <a:schemeClr val="tx1"/>
                </a:solidFill>
                <a:latin typeface="Lucida Bright" panose="02040602050505020304" pitchFamily="18" charset="0"/>
              </a:rPr>
              <a:t>“</a:t>
            </a:r>
            <a:r>
              <a:rPr lang="en-US" sz="2200" b="1" i="1" dirty="0">
                <a:solidFill>
                  <a:schemeClr val="tx1"/>
                </a:solidFill>
                <a:latin typeface="Lucida Bright" panose="02040602050505020304" pitchFamily="18" charset="0"/>
              </a:rPr>
              <a:t>If each of you</a:t>
            </a:r>
            <a:r>
              <a:rPr lang="en-US" sz="2200" i="1" dirty="0">
                <a:solidFill>
                  <a:schemeClr val="tx1"/>
                </a:solidFill>
                <a:latin typeface="Lucida Bright" panose="02040602050505020304" pitchFamily="18" charset="0"/>
              </a:rPr>
              <a:t> …”</a:t>
            </a:r>
            <a:r>
              <a:rPr lang="en-US" sz="2200" dirty="0">
                <a:solidFill>
                  <a:schemeClr val="tx1"/>
                </a:solidFill>
                <a:latin typeface="Lucida Bright" panose="02040602050505020304" pitchFamily="18" charset="0"/>
              </a:rPr>
              <a:t> – everyone who has been forgiven of God.</a:t>
            </a:r>
          </a:p>
          <a:p>
            <a:pPr marL="0" indent="0">
              <a:spcBef>
                <a:spcPts val="0"/>
              </a:spcBef>
              <a:spcAft>
                <a:spcPts val="0"/>
              </a:spcAft>
              <a:buNone/>
            </a:pPr>
            <a:r>
              <a:rPr lang="en-US" sz="2200" i="1" dirty="0">
                <a:solidFill>
                  <a:schemeClr val="tx1"/>
                </a:solidFill>
                <a:latin typeface="Lucida Bright" panose="02040602050505020304" pitchFamily="18" charset="0"/>
              </a:rPr>
              <a:t>“… </a:t>
            </a:r>
            <a:r>
              <a:rPr lang="en-US" sz="2200" b="1" i="1" dirty="0">
                <a:solidFill>
                  <a:schemeClr val="tx1"/>
                </a:solidFill>
                <a:latin typeface="Lucida Bright" panose="02040602050505020304" pitchFamily="18" charset="0"/>
              </a:rPr>
              <a:t>from your heart</a:t>
            </a:r>
            <a:r>
              <a:rPr lang="en-US" sz="2200" i="1" dirty="0">
                <a:solidFill>
                  <a:schemeClr val="tx1"/>
                </a:solidFill>
                <a:latin typeface="Lucida Bright" panose="02040602050505020304" pitchFamily="18" charset="0"/>
              </a:rPr>
              <a:t>.”</a:t>
            </a:r>
            <a:r>
              <a:rPr lang="en-US" sz="2200" dirty="0">
                <a:solidFill>
                  <a:schemeClr val="tx1"/>
                </a:solidFill>
                <a:latin typeface="Lucida Bright" panose="02040602050505020304" pitchFamily="18" charset="0"/>
              </a:rPr>
              <a:t> It’s more than just words!</a:t>
            </a:r>
          </a:p>
        </p:txBody>
      </p:sp>
    </p:spTree>
    <p:extLst>
      <p:ext uri="{BB962C8B-B14F-4D97-AF65-F5344CB8AC3E}">
        <p14:creationId xmlns:p14="http://schemas.microsoft.com/office/powerpoint/2010/main" val="504007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fade">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fade">
                                      <p:cBhvr>
                                        <p:cTn id="47"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theme/theme1.xml><?xml version="1.0" encoding="utf-8"?>
<a:theme xmlns:a="http://schemas.openxmlformats.org/drawingml/2006/main" name="DividendVTI">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Garamond">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Minimalist_Light_Sales Pitch_01_Win32_AS_v4" id="{AE3810B2-EB50-490A-9B4E-9FA07A4550C3}" vid="{D5F0F717-C359-4A2D-BDB0-CA99CA68776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3192</TotalTime>
  <Words>1905</Words>
  <Application>Microsoft Office PowerPoint</Application>
  <PresentationFormat>On-screen Show (4:3)</PresentationFormat>
  <Paragraphs>128</Paragraphs>
  <Slides>7</Slides>
  <Notes>7</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7</vt:i4>
      </vt:variant>
    </vt:vector>
  </HeadingPairs>
  <TitlesOfParts>
    <vt:vector size="18" baseType="lpstr">
      <vt:lpstr>Arial</vt:lpstr>
      <vt:lpstr>Book Antiqua</vt:lpstr>
      <vt:lpstr>Calibri</vt:lpstr>
      <vt:lpstr>Garamond</vt:lpstr>
      <vt:lpstr>Helvetica Light</vt:lpstr>
      <vt:lpstr>Lucida Bright</vt:lpstr>
      <vt:lpstr>Times-Bold</vt:lpstr>
      <vt:lpstr>Times-Italic</vt:lpstr>
      <vt:lpstr>Times-Roman</vt:lpstr>
      <vt:lpstr>Wingdings 2</vt:lpstr>
      <vt:lpstr>DividendVTI</vt:lpstr>
      <vt:lpstr>Lesson 12  The transfiguration</vt:lpstr>
      <vt:lpstr>Sin and forgiveness Matthew 18:15-35</vt:lpstr>
      <vt:lpstr>Sin and forgiveness Matthew 18:15-35</vt:lpstr>
      <vt:lpstr>Sin and forgiveness Matthew 18:15-35</vt:lpstr>
      <vt:lpstr>Sin and forgiveness Matthew 18:15-35</vt:lpstr>
      <vt:lpstr>Sin and forgiveness Matthew 18:15-35</vt:lpstr>
      <vt:lpstr>Sin and forgiveness Matthew 18:15-35</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(10-7-20)</dc:title>
  <dc:creator>Chris Simmons</dc:creator>
  <cp:lastModifiedBy>Richard Lidh</cp:lastModifiedBy>
  <cp:revision>12</cp:revision>
  <cp:lastPrinted>2020-10-09T17:01:16Z</cp:lastPrinted>
  <dcterms:created xsi:type="dcterms:W3CDTF">2011-11-13T00:33:04Z</dcterms:created>
  <dcterms:modified xsi:type="dcterms:W3CDTF">2020-10-09T17:01:23Z</dcterms:modified>
</cp:coreProperties>
</file>